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30"/>
  </p:notesMasterIdLst>
  <p:sldIdLst>
    <p:sldId id="1622" r:id="rId2"/>
    <p:sldId id="257" r:id="rId3"/>
    <p:sldId id="258" r:id="rId4"/>
    <p:sldId id="259" r:id="rId5"/>
    <p:sldId id="260" r:id="rId6"/>
    <p:sldId id="1634" r:id="rId7"/>
    <p:sldId id="261" r:id="rId8"/>
    <p:sldId id="263" r:id="rId9"/>
    <p:sldId id="1636" r:id="rId10"/>
    <p:sldId id="1635" r:id="rId11"/>
    <p:sldId id="276" r:id="rId12"/>
    <p:sldId id="262" r:id="rId13"/>
    <p:sldId id="1639" r:id="rId14"/>
    <p:sldId id="264" r:id="rId15"/>
    <p:sldId id="265" r:id="rId16"/>
    <p:sldId id="266" r:id="rId17"/>
    <p:sldId id="267" r:id="rId18"/>
    <p:sldId id="268" r:id="rId19"/>
    <p:sldId id="269" r:id="rId20"/>
    <p:sldId id="1637" r:id="rId21"/>
    <p:sldId id="270" r:id="rId22"/>
    <p:sldId id="272" r:id="rId23"/>
    <p:sldId id="271" r:id="rId24"/>
    <p:sldId id="274" r:id="rId25"/>
    <p:sldId id="1638" r:id="rId26"/>
    <p:sldId id="1633" r:id="rId27"/>
    <p:sldId id="351" r:id="rId28"/>
    <p:sldId id="163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D6F"/>
    <a:srgbClr val="3A5871"/>
    <a:srgbClr val="1894BD"/>
    <a:srgbClr val="0FE400"/>
    <a:srgbClr val="003159"/>
    <a:srgbClr val="000000"/>
    <a:srgbClr val="00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varScale="1">
        <p:scale>
          <a:sx n="161" d="100"/>
          <a:sy n="161" d="100"/>
        </p:scale>
        <p:origin x="232"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1A5EC-DFB7-40E4-9F60-EFDD77B888C4}" type="datetimeFigureOut">
              <a:rPr lang="en-US" smtClean="0"/>
              <a:t>10/4/2024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0EAE4-D399-4C40-9272-A8192F7E5FFE}" type="slidenum">
              <a:rPr lang="en-US" smtClean="0"/>
              <a:t>‹#›</a:t>
            </a:fld>
            <a:endParaRPr lang="en-US"/>
          </a:p>
        </p:txBody>
      </p:sp>
    </p:spTree>
    <p:extLst>
      <p:ext uri="{BB962C8B-B14F-4D97-AF65-F5344CB8AC3E}">
        <p14:creationId xmlns:p14="http://schemas.microsoft.com/office/powerpoint/2010/main" val="1295464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emf"/><Relationship Id="rId3" Type="http://schemas.openxmlformats.org/officeDocument/2006/relationships/image" Target="../media/image3.png"/><Relationship Id="rId7" Type="http://schemas.openxmlformats.org/officeDocument/2006/relationships/image" Target="../media/image8.emf"/><Relationship Id="rId12" Type="http://schemas.openxmlformats.org/officeDocument/2006/relationships/image" Target="../media/image13.svg"/><Relationship Id="rId2" Type="http://schemas.openxmlformats.org/officeDocument/2006/relationships/image" Target="../media/image4.gif"/><Relationship Id="rId1" Type="http://schemas.openxmlformats.org/officeDocument/2006/relationships/slideMaster" Target="../slideMasters/slideMaster1.xml"/><Relationship Id="rId6" Type="http://schemas.openxmlformats.org/officeDocument/2006/relationships/image" Target="../media/image7.emf"/><Relationship Id="rId11" Type="http://schemas.openxmlformats.org/officeDocument/2006/relationships/image" Target="../media/image12.png"/><Relationship Id="rId5" Type="http://schemas.openxmlformats.org/officeDocument/2006/relationships/image" Target="../media/image6.emf"/><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1" name="Asteroid.png"/>
          <p:cNvPicPr>
            <a:picLocks noChangeAspect="1"/>
          </p:cNvPicPr>
          <p:nvPr userDrawn="1"/>
        </p:nvPicPr>
        <p:blipFill rotWithShape="1">
          <a:blip r:embed="rId2" cstate="screen">
            <a:extLst>
              <a:ext uri="{28A0092B-C50C-407E-A947-70E740481C1C}">
                <a14:useLocalDpi xmlns:a14="http://schemas.microsoft.com/office/drawing/2010/main"/>
              </a:ext>
            </a:extLst>
          </a:blip>
          <a:srcRect t="31018"/>
          <a:stretch/>
        </p:blipFill>
        <p:spPr>
          <a:xfrm>
            <a:off x="1" y="1"/>
            <a:ext cx="12191999" cy="4728841"/>
          </a:xfrm>
          <a:prstGeom prst="rect">
            <a:avLst/>
          </a:prstGeom>
        </p:spPr>
      </p:pic>
      <p:sp>
        <p:nvSpPr>
          <p:cNvPr id="2" name="Title 1"/>
          <p:cNvSpPr>
            <a:spLocks noGrp="1"/>
          </p:cNvSpPr>
          <p:nvPr>
            <p:ph type="ctrTitle" hasCustomPrompt="1"/>
          </p:nvPr>
        </p:nvSpPr>
        <p:spPr>
          <a:xfrm>
            <a:off x="369455" y="3271252"/>
            <a:ext cx="11543606" cy="1447801"/>
          </a:xfrm>
        </p:spPr>
        <p:txBody>
          <a:bodyPr anchor="b">
            <a:normAutofit/>
          </a:bodyPr>
          <a:lstStyle>
            <a:lvl1pPr>
              <a:defRPr sz="3393">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369455" y="4749800"/>
            <a:ext cx="11543606" cy="1015298"/>
          </a:xfrm>
          <a:prstGeom prst="rect">
            <a:avLst/>
          </a:prstGeom>
        </p:spPr>
        <p:txBody>
          <a:bodyPr>
            <a:normAutofit/>
          </a:bodyPr>
          <a:lstStyle>
            <a:lvl1pPr marL="0" indent="0" algn="l">
              <a:buNone/>
              <a:defRPr sz="1939">
                <a:solidFill>
                  <a:schemeClr val="tx2"/>
                </a:solidFill>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4" name="Footer Placeholder 3">
            <a:extLst>
              <a:ext uri="{FF2B5EF4-FFF2-40B4-BE49-F238E27FC236}">
                <a16:creationId xmlns:a16="http://schemas.microsoft.com/office/drawing/2014/main" id="{98B5CAD3-0F63-4932-86C1-A6DED3546C4D}"/>
              </a:ext>
            </a:extLst>
          </p:cNvPr>
          <p:cNvSpPr>
            <a:spLocks noGrp="1"/>
          </p:cNvSpPr>
          <p:nvPr>
            <p:ph type="ftr" sz="quarter" idx="10"/>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2462BCDB-758A-4FDD-954A-6447B16F1D0F}"/>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8" name="Footer Placeholder 6">
            <a:extLst>
              <a:ext uri="{FF2B5EF4-FFF2-40B4-BE49-F238E27FC236}">
                <a16:creationId xmlns:a16="http://schemas.microsoft.com/office/drawing/2014/main" id="{562ECFD0-F97A-41DB-A80C-B9E50FC0A43C}"/>
              </a:ext>
            </a:extLst>
          </p:cNvPr>
          <p:cNvSpPr txBox="1">
            <a:spLocks/>
          </p:cNvSpPr>
          <p:nvPr userDrawn="1"/>
        </p:nvSpPr>
        <p:spPr>
          <a:xfrm>
            <a:off x="1587389" y="6218176"/>
            <a:ext cx="9017225" cy="384542"/>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pic>
        <p:nvPicPr>
          <p:cNvPr id="9" name="Picture 8">
            <a:extLst>
              <a:ext uri="{FF2B5EF4-FFF2-40B4-BE49-F238E27FC236}">
                <a16:creationId xmlns:a16="http://schemas.microsoft.com/office/drawing/2014/main" id="{0509904E-C83D-4D53-BDFA-0677B3141D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442" y="30440"/>
            <a:ext cx="1351315" cy="820993"/>
          </a:xfrm>
          <a:prstGeom prst="rect">
            <a:avLst/>
          </a:prstGeom>
        </p:spPr>
      </p:pic>
    </p:spTree>
    <p:extLst>
      <p:ext uri="{BB962C8B-B14F-4D97-AF65-F5344CB8AC3E}">
        <p14:creationId xmlns:p14="http://schemas.microsoft.com/office/powerpoint/2010/main" val="2224152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3 Image Top Title Slide">
    <p:bg>
      <p:bgPr>
        <a:solidFill>
          <a:schemeClr val="bg1"/>
        </a:solidFill>
        <a:effectLst/>
      </p:bgPr>
    </p:bg>
    <p:spTree>
      <p:nvGrpSpPr>
        <p:cNvPr id="1" name=""/>
        <p:cNvGrpSpPr/>
        <p:nvPr/>
      </p:nvGrpSpPr>
      <p:grpSpPr>
        <a:xfrm>
          <a:off x="0" y="0"/>
          <a:ext cx="0" cy="0"/>
          <a:chOff x="0" y="0"/>
          <a:chExt cx="0" cy="0"/>
        </a:xfrm>
      </p:grpSpPr>
      <p:pic>
        <p:nvPicPr>
          <p:cNvPr id="12" name="Asteroid.png"/>
          <p:cNvPicPr>
            <a:picLocks noChangeAspect="1"/>
          </p:cNvPicPr>
          <p:nvPr userDrawn="1"/>
        </p:nvPicPr>
        <p:blipFill rotWithShape="1">
          <a:blip r:embed="rId2" cstate="screen">
            <a:extLst>
              <a:ext uri="{28A0092B-C50C-407E-A947-70E740481C1C}">
                <a14:useLocalDpi xmlns:a14="http://schemas.microsoft.com/office/drawing/2010/main"/>
              </a:ext>
            </a:extLst>
          </a:blip>
          <a:srcRect l="90" t="25255" r="-90" b="24691"/>
          <a:stretch/>
        </p:blipFill>
        <p:spPr>
          <a:xfrm>
            <a:off x="0" y="1"/>
            <a:ext cx="12203084" cy="3434436"/>
          </a:xfrm>
          <a:prstGeom prst="rect">
            <a:avLst/>
          </a:prstGeom>
        </p:spPr>
      </p:pic>
      <p:sp>
        <p:nvSpPr>
          <p:cNvPr id="2" name="Title 1"/>
          <p:cNvSpPr>
            <a:spLocks noGrp="1"/>
          </p:cNvSpPr>
          <p:nvPr>
            <p:ph type="ctrTitle" hasCustomPrompt="1"/>
          </p:nvPr>
        </p:nvSpPr>
        <p:spPr>
          <a:xfrm>
            <a:off x="368342" y="3429962"/>
            <a:ext cx="11539155" cy="1568779"/>
          </a:xfrm>
        </p:spPr>
        <p:txBody>
          <a:bodyPr anchor="b">
            <a:normAutofit/>
          </a:bodyPr>
          <a:lstStyle>
            <a:lvl1pPr algn="l">
              <a:defRPr sz="3393">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368342" y="5033665"/>
            <a:ext cx="11539154" cy="1074091"/>
          </a:xfrm>
          <a:prstGeom prst="rect">
            <a:avLst/>
          </a:prstGeom>
        </p:spPr>
        <p:txBody>
          <a:bodyPr>
            <a:normAutofit/>
          </a:bodyPr>
          <a:lstStyle>
            <a:lvl1pPr marL="0" indent="0" algn="l">
              <a:buNone/>
              <a:defRPr sz="1939">
                <a:solidFill>
                  <a:schemeClr val="tx2"/>
                </a:solidFill>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4" name="Footer Placeholder 3">
            <a:extLst>
              <a:ext uri="{FF2B5EF4-FFF2-40B4-BE49-F238E27FC236}">
                <a16:creationId xmlns:a16="http://schemas.microsoft.com/office/drawing/2014/main" id="{AE1686F4-3E92-4AB4-ACEC-0A9BC4896764}"/>
              </a:ext>
            </a:extLst>
          </p:cNvPr>
          <p:cNvSpPr>
            <a:spLocks noGrp="1"/>
          </p:cNvSpPr>
          <p:nvPr>
            <p:ph type="ftr" sz="quarter" idx="10"/>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F4A9C50C-1101-4306-A0BE-D46F36857D3E}"/>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8" name="Footer Placeholder 6">
            <a:extLst>
              <a:ext uri="{FF2B5EF4-FFF2-40B4-BE49-F238E27FC236}">
                <a16:creationId xmlns:a16="http://schemas.microsoft.com/office/drawing/2014/main" id="{7D60F1A1-857E-429D-BE84-9B3DCC629C4C}"/>
              </a:ext>
            </a:extLst>
          </p:cNvPr>
          <p:cNvSpPr txBox="1">
            <a:spLocks/>
          </p:cNvSpPr>
          <p:nvPr userDrawn="1"/>
        </p:nvSpPr>
        <p:spPr>
          <a:xfrm>
            <a:off x="1587389" y="6218176"/>
            <a:ext cx="9017225" cy="384542"/>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pic>
        <p:nvPicPr>
          <p:cNvPr id="9" name="Picture 8">
            <a:extLst>
              <a:ext uri="{FF2B5EF4-FFF2-40B4-BE49-F238E27FC236}">
                <a16:creationId xmlns:a16="http://schemas.microsoft.com/office/drawing/2014/main" id="{B13A8D67-CC04-4FA7-91CA-78498C5F28B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17442" y="30440"/>
            <a:ext cx="1351315" cy="820993"/>
          </a:xfrm>
          <a:prstGeom prst="rect">
            <a:avLst/>
          </a:prstGeom>
        </p:spPr>
      </p:pic>
    </p:spTree>
    <p:extLst>
      <p:ext uri="{BB962C8B-B14F-4D97-AF65-F5344CB8AC3E}">
        <p14:creationId xmlns:p14="http://schemas.microsoft.com/office/powerpoint/2010/main" val="3095056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3 Image Middle Title Slid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7E8DC4-1383-C04B-9319-38596C9375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7" t="35651" r="57" b="19840"/>
          <a:stretch/>
        </p:blipFill>
        <p:spPr>
          <a:xfrm>
            <a:off x="-6944" y="1994790"/>
            <a:ext cx="12192000" cy="3051190"/>
          </a:xfrm>
          <a:prstGeom prst="rect">
            <a:avLst/>
          </a:prstGeom>
        </p:spPr>
      </p:pic>
      <p:sp>
        <p:nvSpPr>
          <p:cNvPr id="2" name="Title 1"/>
          <p:cNvSpPr>
            <a:spLocks noGrp="1"/>
          </p:cNvSpPr>
          <p:nvPr>
            <p:ph type="ctrTitle" hasCustomPrompt="1"/>
          </p:nvPr>
        </p:nvSpPr>
        <p:spPr>
          <a:xfrm>
            <a:off x="369455" y="3546680"/>
            <a:ext cx="11543606" cy="1499300"/>
          </a:xfrm>
        </p:spPr>
        <p:txBody>
          <a:bodyPr anchor="b">
            <a:normAutofit/>
          </a:bodyPr>
          <a:lstStyle>
            <a:lvl1pPr>
              <a:defRPr sz="3393">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369455" y="5045980"/>
            <a:ext cx="11543606" cy="1015298"/>
          </a:xfrm>
          <a:prstGeom prst="rect">
            <a:avLst/>
          </a:prstGeom>
        </p:spPr>
        <p:txBody>
          <a:bodyPr>
            <a:normAutofit/>
          </a:bodyPr>
          <a:lstStyle>
            <a:lvl1pPr marL="0" indent="0" algn="l">
              <a:buNone/>
              <a:defRPr sz="1939">
                <a:solidFill>
                  <a:schemeClr val="tx2"/>
                </a:solidFill>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4" name="Footer Placeholder 3">
            <a:extLst>
              <a:ext uri="{FF2B5EF4-FFF2-40B4-BE49-F238E27FC236}">
                <a16:creationId xmlns:a16="http://schemas.microsoft.com/office/drawing/2014/main" id="{61830DAE-DD2B-465F-A6C7-EEE053355E6C}"/>
              </a:ext>
            </a:extLst>
          </p:cNvPr>
          <p:cNvSpPr>
            <a:spLocks noGrp="1"/>
          </p:cNvSpPr>
          <p:nvPr>
            <p:ph type="ftr" sz="quarter" idx="10"/>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E3E96F32-3738-4972-BF97-FC9955E6E1C8}"/>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9" name="Footer Placeholder 6">
            <a:extLst>
              <a:ext uri="{FF2B5EF4-FFF2-40B4-BE49-F238E27FC236}">
                <a16:creationId xmlns:a16="http://schemas.microsoft.com/office/drawing/2014/main" id="{464667AB-7F88-4D90-9F4B-A4116DA28B90}"/>
              </a:ext>
            </a:extLst>
          </p:cNvPr>
          <p:cNvSpPr txBox="1">
            <a:spLocks/>
          </p:cNvSpPr>
          <p:nvPr userDrawn="1"/>
        </p:nvSpPr>
        <p:spPr>
          <a:xfrm>
            <a:off x="1587389" y="6218176"/>
            <a:ext cx="9017225" cy="384542"/>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spTree>
    <p:extLst>
      <p:ext uri="{BB962C8B-B14F-4D97-AF65-F5344CB8AC3E}">
        <p14:creationId xmlns:p14="http://schemas.microsoft.com/office/powerpoint/2010/main" val="2588076797"/>
      </p:ext>
    </p:extLst>
  </p:cSld>
  <p:clrMapOvr>
    <a:masterClrMapping/>
  </p:clrMapOvr>
  <p:extLst>
    <p:ext uri="{DCECCB84-F9BA-43D5-87BE-67443E8EF086}">
      <p15:sldGuideLst xmlns:p15="http://schemas.microsoft.com/office/powerpoint/2012/main">
        <p15:guide id="1" orient="horz" pos="8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4 Image Top 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9455" y="1586176"/>
            <a:ext cx="11543607" cy="1447801"/>
          </a:xfrm>
          <a:effectLst/>
        </p:spPr>
        <p:txBody>
          <a:bodyPr anchor="b">
            <a:normAutofit/>
          </a:bodyPr>
          <a:lstStyle>
            <a:lvl1pPr>
              <a:defRPr sz="3393">
                <a:solidFill>
                  <a:schemeClr val="tx1"/>
                </a:solidFill>
                <a:effectLst/>
              </a:defRPr>
            </a:lvl1pPr>
          </a:lstStyle>
          <a:p>
            <a:r>
              <a:rPr lang="en-US" dirty="0"/>
              <a:t>Click to edit master title style</a:t>
            </a:r>
          </a:p>
        </p:txBody>
      </p:sp>
      <p:sp>
        <p:nvSpPr>
          <p:cNvPr id="3" name="Subtitle 2"/>
          <p:cNvSpPr>
            <a:spLocks noGrp="1"/>
          </p:cNvSpPr>
          <p:nvPr>
            <p:ph type="subTitle" idx="1" hasCustomPrompt="1"/>
          </p:nvPr>
        </p:nvSpPr>
        <p:spPr>
          <a:xfrm>
            <a:off x="369455" y="3085824"/>
            <a:ext cx="11543607" cy="1015298"/>
          </a:xfrm>
          <a:prstGeom prst="rect">
            <a:avLst/>
          </a:prstGeom>
        </p:spPr>
        <p:txBody>
          <a:bodyPr>
            <a:normAutofit/>
          </a:bodyPr>
          <a:lstStyle>
            <a:lvl1pPr marL="0" indent="0" algn="l">
              <a:buNone/>
              <a:defRPr sz="1939">
                <a:solidFill>
                  <a:schemeClr val="tx2"/>
                </a:solidFill>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8" name="Subtitle 2">
            <a:extLst>
              <a:ext uri="{FF2B5EF4-FFF2-40B4-BE49-F238E27FC236}">
                <a16:creationId xmlns:a16="http://schemas.microsoft.com/office/drawing/2014/main" id="{34EDD6EF-0025-DD48-9A56-A002F63A8A2B}"/>
              </a:ext>
            </a:extLst>
          </p:cNvPr>
          <p:cNvSpPr txBox="1">
            <a:spLocks/>
          </p:cNvSpPr>
          <p:nvPr userDrawn="1"/>
        </p:nvSpPr>
        <p:spPr>
          <a:xfrm>
            <a:off x="249646" y="1092202"/>
            <a:ext cx="11942354" cy="493974"/>
          </a:xfrm>
          <a:prstGeom prst="rect">
            <a:avLst/>
          </a:prstGeom>
        </p:spPr>
        <p:txBody>
          <a:bodyPr vert="horz" lIns="110805" tIns="55403" rIns="110805" bIns="55403" rtlCol="0" anchor="b">
            <a:normAutofit/>
          </a:bodyPr>
          <a:lstStyle>
            <a:lvl1pPr marL="0" indent="0" algn="l" defTabSz="914400" rtl="0" eaLnBrk="1" latinLnBrk="0" hangingPunct="1">
              <a:spcBef>
                <a:spcPts val="100"/>
              </a:spcBef>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ts val="2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200"/>
              </a:spcBef>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200"/>
              </a:spcBef>
              <a:buFont typeface="Aria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200"/>
              </a:spcBef>
              <a:buFont typeface="Arial"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454" b="1" i="0" dirty="0">
                <a:solidFill>
                  <a:schemeClr val="bg1"/>
                </a:solidFill>
                <a:latin typeface="Avenir LT Std 95 Black" panose="020B0503020203020204" pitchFamily="34" charset="77"/>
              </a:rPr>
              <a:t>Division or Branch name header</a:t>
            </a:r>
          </a:p>
        </p:txBody>
      </p:sp>
      <p:pic>
        <p:nvPicPr>
          <p:cNvPr id="10" name="Picture 9">
            <a:extLst>
              <a:ext uri="{FF2B5EF4-FFF2-40B4-BE49-F238E27FC236}">
                <a16:creationId xmlns:a16="http://schemas.microsoft.com/office/drawing/2014/main" id="{A2E33151-9D33-B443-976D-E26996B744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1" t="51783" r="61" b="25079"/>
          <a:stretch/>
        </p:blipFill>
        <p:spPr>
          <a:xfrm>
            <a:off x="0" y="5889"/>
            <a:ext cx="12192000" cy="1586174"/>
          </a:xfrm>
          <a:prstGeom prst="rect">
            <a:avLst/>
          </a:prstGeom>
        </p:spPr>
      </p:pic>
      <p:sp>
        <p:nvSpPr>
          <p:cNvPr id="6" name="Slide Number Placeholder 5">
            <a:extLst>
              <a:ext uri="{FF2B5EF4-FFF2-40B4-BE49-F238E27FC236}">
                <a16:creationId xmlns:a16="http://schemas.microsoft.com/office/drawing/2014/main" id="{8C72983B-1EE6-4158-A583-AB92158E8A6A}"/>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9" name="Footer Placeholder 6">
            <a:extLst>
              <a:ext uri="{FF2B5EF4-FFF2-40B4-BE49-F238E27FC236}">
                <a16:creationId xmlns:a16="http://schemas.microsoft.com/office/drawing/2014/main" id="{7DA4784B-0B4F-426A-8A05-B345F9991890}"/>
              </a:ext>
            </a:extLst>
          </p:cNvPr>
          <p:cNvSpPr txBox="1">
            <a:spLocks/>
          </p:cNvSpPr>
          <p:nvPr userDrawn="1"/>
        </p:nvSpPr>
        <p:spPr>
          <a:xfrm>
            <a:off x="2032000" y="6097940"/>
            <a:ext cx="8572613" cy="504778"/>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endParaRPr lang="en-US" sz="848" kern="1200" dirty="0">
              <a:solidFill>
                <a:srgbClr val="FF0000"/>
              </a:solidFill>
              <a:effectLst/>
              <a:latin typeface="+mn-lt"/>
              <a:ea typeface="+mn-ea"/>
              <a:cs typeface="+mn-cs"/>
            </a:endParaRPr>
          </a:p>
        </p:txBody>
      </p:sp>
      <p:pic>
        <p:nvPicPr>
          <p:cNvPr id="11" name="Picture 10">
            <a:extLst>
              <a:ext uri="{FF2B5EF4-FFF2-40B4-BE49-F238E27FC236}">
                <a16:creationId xmlns:a16="http://schemas.microsoft.com/office/drawing/2014/main" id="{D83930BE-866E-4C63-9FEE-8DCD25E7DE4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7159" y="5402098"/>
            <a:ext cx="1429717" cy="868626"/>
          </a:xfrm>
          <a:prstGeom prst="rect">
            <a:avLst/>
          </a:prstGeom>
        </p:spPr>
      </p:pic>
      <p:pic>
        <p:nvPicPr>
          <p:cNvPr id="12" name="Picture 11">
            <a:extLst>
              <a:ext uri="{FF2B5EF4-FFF2-40B4-BE49-F238E27FC236}">
                <a16:creationId xmlns:a16="http://schemas.microsoft.com/office/drawing/2014/main" id="{900B7F64-A9F1-44BC-9524-0FF678E90F9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42399" y="54283"/>
            <a:ext cx="3180147" cy="3179254"/>
          </a:xfrm>
          <a:prstGeom prst="rect">
            <a:avLst/>
          </a:prstGeom>
        </p:spPr>
      </p:pic>
      <p:cxnSp>
        <p:nvCxnSpPr>
          <p:cNvPr id="23" name="Straight Connector 22">
            <a:extLst>
              <a:ext uri="{FF2B5EF4-FFF2-40B4-BE49-F238E27FC236}">
                <a16:creationId xmlns:a16="http://schemas.microsoft.com/office/drawing/2014/main" id="{D316872F-2E2B-094B-BEC6-22C74373CACF}"/>
              </a:ext>
            </a:extLst>
          </p:cNvPr>
          <p:cNvCxnSpPr>
            <a:cxnSpLocks/>
          </p:cNvCxnSpPr>
          <p:nvPr userDrawn="1"/>
        </p:nvCxnSpPr>
        <p:spPr>
          <a:xfrm>
            <a:off x="2032000" y="6606835"/>
            <a:ext cx="9881061" cy="0"/>
          </a:xfrm>
          <a:prstGeom prst="line">
            <a:avLst/>
          </a:prstGeom>
          <a:ln w="19050">
            <a:solidFill>
              <a:srgbClr val="9DA8AD"/>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171A3A9-2191-46D7-B2A8-03B69CD41C5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19432" y="6516875"/>
            <a:ext cx="1766755" cy="171780"/>
          </a:xfrm>
          <a:prstGeom prst="rect">
            <a:avLst/>
          </a:prstGeom>
        </p:spPr>
      </p:pic>
      <p:grpSp>
        <p:nvGrpSpPr>
          <p:cNvPr id="7" name="Group 6">
            <a:extLst>
              <a:ext uri="{FF2B5EF4-FFF2-40B4-BE49-F238E27FC236}">
                <a16:creationId xmlns:a16="http://schemas.microsoft.com/office/drawing/2014/main" id="{1C8EF7C0-C758-7B98-0534-1B20924FCEC8}"/>
              </a:ext>
            </a:extLst>
          </p:cNvPr>
          <p:cNvGrpSpPr/>
          <p:nvPr userDrawn="1"/>
        </p:nvGrpSpPr>
        <p:grpSpPr>
          <a:xfrm>
            <a:off x="1901718" y="5568268"/>
            <a:ext cx="9834151" cy="507838"/>
            <a:chOff x="1893405" y="5550282"/>
            <a:chExt cx="9834151" cy="507838"/>
          </a:xfrm>
        </p:grpSpPr>
        <p:pic>
          <p:nvPicPr>
            <p:cNvPr id="14" name="Picture 13">
              <a:extLst>
                <a:ext uri="{FF2B5EF4-FFF2-40B4-BE49-F238E27FC236}">
                  <a16:creationId xmlns:a16="http://schemas.microsoft.com/office/drawing/2014/main" id="{E38CE699-10D8-45CA-8FA4-C88C01F9C819}"/>
                </a:ext>
              </a:extLst>
            </p:cNvPr>
            <p:cNvPicPr>
              <a:picLocks noChangeAspect="1"/>
            </p:cNvPicPr>
            <p:nvPr userDrawn="1"/>
          </p:nvPicPr>
          <p:blipFill>
            <a:blip r:embed="rId6"/>
            <a:stretch>
              <a:fillRect/>
            </a:stretch>
          </p:blipFill>
          <p:spPr>
            <a:xfrm>
              <a:off x="10544409" y="5630848"/>
              <a:ext cx="1183147" cy="394300"/>
            </a:xfrm>
            <a:prstGeom prst="rect">
              <a:avLst/>
            </a:prstGeom>
          </p:spPr>
        </p:pic>
        <p:pic>
          <p:nvPicPr>
            <p:cNvPr id="15" name="Picture 14">
              <a:extLst>
                <a:ext uri="{FF2B5EF4-FFF2-40B4-BE49-F238E27FC236}">
                  <a16:creationId xmlns:a16="http://schemas.microsoft.com/office/drawing/2014/main" id="{173E28BD-8D93-4475-A864-A493C5A260DB}"/>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310469" y="5666226"/>
              <a:ext cx="1314783" cy="323543"/>
            </a:xfrm>
            <a:prstGeom prst="rect">
              <a:avLst/>
            </a:prstGeom>
          </p:spPr>
        </p:pic>
        <p:pic>
          <p:nvPicPr>
            <p:cNvPr id="16" name="Picture 15">
              <a:extLst>
                <a:ext uri="{FF2B5EF4-FFF2-40B4-BE49-F238E27FC236}">
                  <a16:creationId xmlns:a16="http://schemas.microsoft.com/office/drawing/2014/main" id="{BE2150C2-9EA8-481E-96E8-CFF58DAEA4F5}"/>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729132" y="5563622"/>
              <a:ext cx="614459" cy="494498"/>
            </a:xfrm>
            <a:prstGeom prst="rect">
              <a:avLst/>
            </a:prstGeom>
          </p:spPr>
        </p:pic>
        <p:pic>
          <p:nvPicPr>
            <p:cNvPr id="17" name="Graphic 16">
              <a:extLst>
                <a:ext uri="{FF2B5EF4-FFF2-40B4-BE49-F238E27FC236}">
                  <a16:creationId xmlns:a16="http://schemas.microsoft.com/office/drawing/2014/main" id="{C55B5CFD-AA73-4195-AA52-58D4683A46BA}"/>
                </a:ext>
              </a:extLst>
            </p:cNvPr>
            <p:cNvPicPr>
              <a:picLocks noChangeAspect="1"/>
            </p:cNvPicPr>
            <p:nvPr userDrawn="1"/>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25798" y="5592243"/>
              <a:ext cx="614459" cy="456406"/>
            </a:xfrm>
            <a:prstGeom prst="rect">
              <a:avLst/>
            </a:prstGeom>
          </p:spPr>
        </p:pic>
        <p:pic>
          <p:nvPicPr>
            <p:cNvPr id="18" name="Graphic 17">
              <a:extLst>
                <a:ext uri="{FF2B5EF4-FFF2-40B4-BE49-F238E27FC236}">
                  <a16:creationId xmlns:a16="http://schemas.microsoft.com/office/drawing/2014/main" id="{F143667E-9646-4120-BB2E-DB93342FBE49}"/>
                </a:ext>
              </a:extLst>
            </p:cNvPr>
            <p:cNvPicPr>
              <a:picLocks noChangeAspect="1"/>
            </p:cNvPicPr>
            <p:nvPr userDrawn="1"/>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893405" y="5550282"/>
              <a:ext cx="500681" cy="468018"/>
            </a:xfrm>
            <a:prstGeom prst="rect">
              <a:avLst/>
            </a:prstGeom>
          </p:spPr>
        </p:pic>
        <p:pic>
          <p:nvPicPr>
            <p:cNvPr id="19" name="Picture 18">
              <a:extLst>
                <a:ext uri="{FF2B5EF4-FFF2-40B4-BE49-F238E27FC236}">
                  <a16:creationId xmlns:a16="http://schemas.microsoft.com/office/drawing/2014/main" id="{A7839449-152F-4B4F-90A6-9C95661080CD}"/>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8098848" y="5582386"/>
              <a:ext cx="1087102" cy="466105"/>
            </a:xfrm>
            <a:prstGeom prst="rect">
              <a:avLst/>
            </a:prstGeom>
          </p:spPr>
        </p:pic>
        <p:pic>
          <p:nvPicPr>
            <p:cNvPr id="20" name="Picture 19">
              <a:extLst>
                <a:ext uri="{FF2B5EF4-FFF2-40B4-BE49-F238E27FC236}">
                  <a16:creationId xmlns:a16="http://schemas.microsoft.com/office/drawing/2014/main" id="{4C899DED-B108-4588-BBEB-FF7DBC7357D5}"/>
                </a:ext>
              </a:extLst>
            </p:cNvPr>
            <p:cNvPicPr>
              <a:picLocks noChangeAspect="1"/>
            </p:cNvPicPr>
            <p:nvPr userDrawn="1"/>
          </p:nvPicPr>
          <p:blipFill>
            <a:blip r:embed="rId14"/>
            <a:stretch>
              <a:fillRect/>
            </a:stretch>
          </p:blipFill>
          <p:spPr>
            <a:xfrm>
              <a:off x="9101422" y="5590516"/>
              <a:ext cx="1503191" cy="443234"/>
            </a:xfrm>
            <a:prstGeom prst="rect">
              <a:avLst/>
            </a:prstGeom>
          </p:spPr>
        </p:pic>
        <p:pic>
          <p:nvPicPr>
            <p:cNvPr id="21" name="Picture 20">
              <a:extLst>
                <a:ext uri="{FF2B5EF4-FFF2-40B4-BE49-F238E27FC236}">
                  <a16:creationId xmlns:a16="http://schemas.microsoft.com/office/drawing/2014/main" id="{6171A3A9-2191-46D7-B2A8-03B69CD41C5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461260" y="5741684"/>
              <a:ext cx="1343486" cy="144791"/>
            </a:xfrm>
            <a:prstGeom prst="rect">
              <a:avLst/>
            </a:prstGeom>
          </p:spPr>
        </p:pic>
        <p:pic>
          <p:nvPicPr>
            <p:cNvPr id="5" name="Picture 4">
              <a:extLst>
                <a:ext uri="{FF2B5EF4-FFF2-40B4-BE49-F238E27FC236}">
                  <a16:creationId xmlns:a16="http://schemas.microsoft.com/office/drawing/2014/main" id="{52388098-348F-6380-4DC2-E401FF608F59}"/>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6579" t="16111" b="17222"/>
            <a:stretch/>
          </p:blipFill>
          <p:spPr bwMode="auto">
            <a:xfrm>
              <a:off x="3863337" y="5649699"/>
              <a:ext cx="1477834" cy="356596"/>
            </a:xfrm>
            <a:prstGeom prst="rect">
              <a:avLst/>
            </a:prstGeom>
            <a:noFill/>
            <a:ln>
              <a:noFill/>
            </a:ln>
            <a:extLst>
              <a:ext uri="{53640926-AAD7-44D8-BBD7-CCE9431645EC}">
                <a14:shadowObscured xmlns:a14="http://schemas.microsoft.com/office/drawing/2010/main"/>
              </a:ext>
            </a:extLst>
          </p:spPr>
        </p:pic>
      </p:grpSp>
      <p:sp>
        <p:nvSpPr>
          <p:cNvPr id="4" name="Footer Placeholder 3">
            <a:extLst>
              <a:ext uri="{FF2B5EF4-FFF2-40B4-BE49-F238E27FC236}">
                <a16:creationId xmlns:a16="http://schemas.microsoft.com/office/drawing/2014/main" id="{DFE56373-FCDD-CBCF-3DBA-5893401B1B65}"/>
              </a:ext>
            </a:extLst>
          </p:cNvPr>
          <p:cNvSpPr>
            <a:spLocks noGrp="1"/>
          </p:cNvSpPr>
          <p:nvPr>
            <p:ph type="ftr" sz="quarter" idx="3"/>
          </p:nvPr>
        </p:nvSpPr>
        <p:spPr>
          <a:xfrm>
            <a:off x="10693861" y="6373544"/>
            <a:ext cx="1219200" cy="203200"/>
          </a:xfrm>
          <a:prstGeom prst="rect">
            <a:avLst/>
          </a:prstGeom>
        </p:spPr>
        <p:txBody>
          <a:bodyPr anchor="ctr"/>
          <a:lstStyle>
            <a:lvl1pPr algn="r">
              <a:defRPr sz="848">
                <a:solidFill>
                  <a:schemeClr val="bg1">
                    <a:lumMod val="50000"/>
                  </a:schemeClr>
                </a:solidFill>
              </a:defRPr>
            </a:lvl1pPr>
          </a:lstStyle>
          <a:p>
            <a:r>
              <a:rPr lang="en-US"/>
              <a:t>EXTDOC-330 Rev. -</a:t>
            </a:r>
            <a:endParaRPr lang="en-US" dirty="0"/>
          </a:p>
        </p:txBody>
      </p:sp>
    </p:spTree>
    <p:extLst>
      <p:ext uri="{BB962C8B-B14F-4D97-AF65-F5344CB8AC3E}">
        <p14:creationId xmlns:p14="http://schemas.microsoft.com/office/powerpoint/2010/main" val="3224842538"/>
      </p:ext>
    </p:extLst>
  </p:cSld>
  <p:clrMapOvr>
    <a:masterClrMapping/>
  </p:clrMapOvr>
  <p:extLst>
    <p:ext uri="{DCECCB84-F9BA-43D5-87BE-67443E8EF086}">
      <p15:sldGuideLst xmlns:p15="http://schemas.microsoft.com/office/powerpoint/2012/main">
        <p15:guide id="1" orient="horz" pos="8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3 Image Left Title Slide">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475870-1346-534E-BDFE-6D0CF4ED11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t="100" r="66666"/>
          <a:stretch/>
        </p:blipFill>
        <p:spPr>
          <a:xfrm>
            <a:off x="0" y="0"/>
            <a:ext cx="4064000" cy="6848284"/>
          </a:xfrm>
          <a:prstGeom prst="rect">
            <a:avLst/>
          </a:prstGeom>
        </p:spPr>
      </p:pic>
      <p:sp>
        <p:nvSpPr>
          <p:cNvPr id="2" name="Title 1"/>
          <p:cNvSpPr>
            <a:spLocks noGrp="1"/>
          </p:cNvSpPr>
          <p:nvPr>
            <p:ph type="ctrTitle" hasCustomPrompt="1"/>
          </p:nvPr>
        </p:nvSpPr>
        <p:spPr>
          <a:xfrm>
            <a:off x="4102948" y="1600521"/>
            <a:ext cx="7810113" cy="1829442"/>
          </a:xfrm>
        </p:spPr>
        <p:txBody>
          <a:bodyPr anchor="b">
            <a:normAutofit/>
          </a:bodyPr>
          <a:lstStyle>
            <a:lvl1pPr>
              <a:defRPr sz="3393">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4102948" y="3466816"/>
            <a:ext cx="7810113" cy="1162574"/>
          </a:xfrm>
          <a:prstGeom prst="rect">
            <a:avLst/>
          </a:prstGeom>
        </p:spPr>
        <p:txBody>
          <a:bodyPr>
            <a:normAutofit/>
          </a:bodyPr>
          <a:lstStyle>
            <a:lvl1pPr marL="0" indent="0" algn="l">
              <a:buNone/>
              <a:defRPr sz="1939" spc="0" baseline="0">
                <a:solidFill>
                  <a:schemeClr val="tx2"/>
                </a:solidFill>
                <a:latin typeface="+mj-lt"/>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4" name="Footer Placeholder 3">
            <a:extLst>
              <a:ext uri="{FF2B5EF4-FFF2-40B4-BE49-F238E27FC236}">
                <a16:creationId xmlns:a16="http://schemas.microsoft.com/office/drawing/2014/main" id="{DD648E6E-22A3-4456-BABA-E833365D0888}"/>
              </a:ext>
            </a:extLst>
          </p:cNvPr>
          <p:cNvSpPr>
            <a:spLocks noGrp="1"/>
          </p:cNvSpPr>
          <p:nvPr>
            <p:ph type="ftr" sz="quarter" idx="10"/>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737D3EAE-5792-47E4-B1AC-A4ECCCFD9FAA}"/>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8" name="Footer Placeholder 6">
            <a:extLst>
              <a:ext uri="{FF2B5EF4-FFF2-40B4-BE49-F238E27FC236}">
                <a16:creationId xmlns:a16="http://schemas.microsoft.com/office/drawing/2014/main" id="{655AB677-61C3-4528-91D3-89D65B72CE9B}"/>
              </a:ext>
            </a:extLst>
          </p:cNvPr>
          <p:cNvSpPr txBox="1">
            <a:spLocks/>
          </p:cNvSpPr>
          <p:nvPr userDrawn="1"/>
        </p:nvSpPr>
        <p:spPr>
          <a:xfrm>
            <a:off x="4102948" y="6218175"/>
            <a:ext cx="6501665" cy="415662"/>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pic>
        <p:nvPicPr>
          <p:cNvPr id="9" name="Graphic 8">
            <a:extLst>
              <a:ext uri="{FF2B5EF4-FFF2-40B4-BE49-F238E27FC236}">
                <a16:creationId xmlns:a16="http://schemas.microsoft.com/office/drawing/2014/main" id="{5D2A7B1A-1AA5-2548-8E11-148E4F0DEB0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7091" y="6175924"/>
            <a:ext cx="1640378" cy="555049"/>
          </a:xfrm>
          <a:prstGeom prst="rect">
            <a:avLst/>
          </a:prstGeom>
        </p:spPr>
      </p:pic>
    </p:spTree>
    <p:extLst>
      <p:ext uri="{BB962C8B-B14F-4D97-AF65-F5344CB8AC3E}">
        <p14:creationId xmlns:p14="http://schemas.microsoft.com/office/powerpoint/2010/main" val="2178705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YOP(ix) 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0" y="1982163"/>
            <a:ext cx="5817061" cy="1473474"/>
          </a:xfrm>
          <a:effectLst/>
        </p:spPr>
        <p:txBody>
          <a:bodyPr anchor="b">
            <a:normAutofit/>
          </a:bodyPr>
          <a:lstStyle>
            <a:lvl1pPr>
              <a:defRPr sz="3393">
                <a:solidFill>
                  <a:schemeClr val="tx1"/>
                </a:solidFill>
                <a:effectLst/>
              </a:defRPr>
            </a:lvl1pPr>
          </a:lstStyle>
          <a:p>
            <a:r>
              <a:rPr lang="en-US" dirty="0"/>
              <a:t>Click to edit master title style</a:t>
            </a:r>
          </a:p>
        </p:txBody>
      </p:sp>
      <p:sp>
        <p:nvSpPr>
          <p:cNvPr id="3" name="Subtitle 2"/>
          <p:cNvSpPr>
            <a:spLocks noGrp="1"/>
          </p:cNvSpPr>
          <p:nvPr>
            <p:ph type="subTitle" idx="1" hasCustomPrompt="1"/>
          </p:nvPr>
        </p:nvSpPr>
        <p:spPr>
          <a:xfrm>
            <a:off x="6096000" y="3503752"/>
            <a:ext cx="5817061" cy="1033301"/>
          </a:xfrm>
          <a:prstGeom prst="rect">
            <a:avLst/>
          </a:prstGeom>
        </p:spPr>
        <p:txBody>
          <a:bodyPr>
            <a:normAutofit/>
          </a:bodyPr>
          <a:lstStyle>
            <a:lvl1pPr marL="0" indent="0" algn="l">
              <a:buNone/>
              <a:defRPr sz="1939">
                <a:solidFill>
                  <a:schemeClr val="tx2"/>
                </a:solidFill>
              </a:defRPr>
            </a:lvl1pPr>
            <a:lvl2pPr marL="554035" indent="0" algn="ctr">
              <a:buNone/>
              <a:defRPr>
                <a:solidFill>
                  <a:schemeClr val="tx1">
                    <a:tint val="75000"/>
                  </a:schemeClr>
                </a:solidFill>
              </a:defRPr>
            </a:lvl2pPr>
            <a:lvl3pPr marL="1108070" indent="0" algn="ctr">
              <a:buNone/>
              <a:defRPr>
                <a:solidFill>
                  <a:schemeClr val="tx1">
                    <a:tint val="75000"/>
                  </a:schemeClr>
                </a:solidFill>
              </a:defRPr>
            </a:lvl3pPr>
            <a:lvl4pPr marL="1662105" indent="0" algn="ctr">
              <a:buNone/>
              <a:defRPr>
                <a:solidFill>
                  <a:schemeClr val="tx1">
                    <a:tint val="75000"/>
                  </a:schemeClr>
                </a:solidFill>
              </a:defRPr>
            </a:lvl4pPr>
            <a:lvl5pPr marL="2216140" indent="0" algn="ctr">
              <a:buNone/>
              <a:defRPr>
                <a:solidFill>
                  <a:schemeClr val="tx1">
                    <a:tint val="75000"/>
                  </a:schemeClr>
                </a:solidFill>
              </a:defRPr>
            </a:lvl5pPr>
            <a:lvl6pPr marL="2770175" indent="0" algn="ctr">
              <a:buNone/>
              <a:defRPr>
                <a:solidFill>
                  <a:schemeClr val="tx1">
                    <a:tint val="75000"/>
                  </a:schemeClr>
                </a:solidFill>
              </a:defRPr>
            </a:lvl6pPr>
            <a:lvl7pPr marL="3324210" indent="0" algn="ctr">
              <a:buNone/>
              <a:defRPr>
                <a:solidFill>
                  <a:schemeClr val="tx1">
                    <a:tint val="75000"/>
                  </a:schemeClr>
                </a:solidFill>
              </a:defRPr>
            </a:lvl7pPr>
            <a:lvl8pPr marL="3878245" indent="0" algn="ctr">
              <a:buNone/>
              <a:defRPr>
                <a:solidFill>
                  <a:schemeClr val="tx1">
                    <a:tint val="75000"/>
                  </a:schemeClr>
                </a:solidFill>
              </a:defRPr>
            </a:lvl8pPr>
            <a:lvl9pPr marL="4432280" indent="0" algn="ctr">
              <a:buNone/>
              <a:defRPr>
                <a:solidFill>
                  <a:schemeClr val="tx1">
                    <a:tint val="75000"/>
                  </a:schemeClr>
                </a:solidFill>
              </a:defRPr>
            </a:lvl9pPr>
          </a:lstStyle>
          <a:p>
            <a:r>
              <a:rPr lang="en-US" dirty="0"/>
              <a:t>Click to edit master subtitle style</a:t>
            </a:r>
          </a:p>
        </p:txBody>
      </p:sp>
      <p:sp>
        <p:nvSpPr>
          <p:cNvPr id="12" name="Picture Placeholder 11">
            <a:extLst>
              <a:ext uri="{FF2B5EF4-FFF2-40B4-BE49-F238E27FC236}">
                <a16:creationId xmlns:a16="http://schemas.microsoft.com/office/drawing/2014/main" id="{B3604AE6-FA60-754B-9E64-243B8F98B9B9}"/>
              </a:ext>
            </a:extLst>
          </p:cNvPr>
          <p:cNvSpPr>
            <a:spLocks noGrp="1"/>
          </p:cNvSpPr>
          <p:nvPr>
            <p:ph type="pic" sz="quarter" idx="10"/>
          </p:nvPr>
        </p:nvSpPr>
        <p:spPr>
          <a:xfrm>
            <a:off x="0" y="1"/>
            <a:ext cx="6096000" cy="6106794"/>
          </a:xfr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1B4AC04D-DE5E-4CDF-98E9-6CD1EC230670}"/>
              </a:ext>
            </a:extLst>
          </p:cNvPr>
          <p:cNvSpPr>
            <a:spLocks noGrp="1"/>
          </p:cNvSpPr>
          <p:nvPr>
            <p:ph type="ftr" sz="quarter" idx="11"/>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1DB6FF13-E7D9-44A7-B642-373EE9AC1448}"/>
              </a:ext>
            </a:extLst>
          </p:cNvPr>
          <p:cNvSpPr>
            <a:spLocks noGrp="1"/>
          </p:cNvSpPr>
          <p:nvPr>
            <p:ph type="sldNum" sz="quarter" idx="12"/>
          </p:nvPr>
        </p:nvSpPr>
        <p:spPr/>
        <p:txBody>
          <a:bodyPr/>
          <a:lstStyle/>
          <a:p>
            <a:fld id="{081511B0-DFF8-CD4C-809F-187820201423}" type="slidenum">
              <a:rPr lang="en-US" smtClean="0"/>
              <a:pPr/>
              <a:t>‹#›</a:t>
            </a:fld>
            <a:endParaRPr lang="en-US" dirty="0"/>
          </a:p>
        </p:txBody>
      </p:sp>
      <p:sp>
        <p:nvSpPr>
          <p:cNvPr id="7" name="Footer Placeholder 6">
            <a:extLst>
              <a:ext uri="{FF2B5EF4-FFF2-40B4-BE49-F238E27FC236}">
                <a16:creationId xmlns:a16="http://schemas.microsoft.com/office/drawing/2014/main" id="{E3E67731-2BBD-4C28-BA48-C8ADA3F777FA}"/>
              </a:ext>
            </a:extLst>
          </p:cNvPr>
          <p:cNvSpPr txBox="1">
            <a:spLocks/>
          </p:cNvSpPr>
          <p:nvPr userDrawn="1"/>
        </p:nvSpPr>
        <p:spPr>
          <a:xfrm>
            <a:off x="6188363" y="6014456"/>
            <a:ext cx="4416250" cy="619381"/>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pic>
        <p:nvPicPr>
          <p:cNvPr id="8" name="Picture 7">
            <a:extLst>
              <a:ext uri="{FF2B5EF4-FFF2-40B4-BE49-F238E27FC236}">
                <a16:creationId xmlns:a16="http://schemas.microsoft.com/office/drawing/2014/main" id="{6171A3A9-2191-46D7-B2A8-03B69CD41C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029" y="6363356"/>
            <a:ext cx="1766755" cy="171780"/>
          </a:xfrm>
          <a:prstGeom prst="rect">
            <a:avLst/>
          </a:prstGeom>
        </p:spPr>
      </p:pic>
    </p:spTree>
    <p:extLst>
      <p:ext uri="{BB962C8B-B14F-4D97-AF65-F5344CB8AC3E}">
        <p14:creationId xmlns:p14="http://schemas.microsoft.com/office/powerpoint/2010/main" val="2036419484"/>
      </p:ext>
    </p:extLst>
  </p:cSld>
  <p:clrMapOvr>
    <a:masterClrMapping/>
  </p:clrMapOvr>
  <p:extLst>
    <p:ext uri="{DCECCB84-F9BA-43D5-87BE-67443E8EF086}">
      <p15:sldGuideLst xmlns:p15="http://schemas.microsoft.com/office/powerpoint/2012/main">
        <p15:guide id="1" orient="horz" pos="8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Blank Title or Sect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9455" y="1805777"/>
            <a:ext cx="11543606" cy="1600201"/>
          </a:xfrm>
        </p:spPr>
        <p:txBody>
          <a:bodyPr anchor="b">
            <a:normAutofit/>
          </a:bodyPr>
          <a:lstStyle>
            <a:lvl1pPr algn="l">
              <a:defRPr sz="3393" b="1" cap="none" baseline="0">
                <a:solidFill>
                  <a:schemeClr val="tx1"/>
                </a:solidFill>
              </a:defRPr>
            </a:lvl1pPr>
          </a:lstStyle>
          <a:p>
            <a:r>
              <a:rPr lang="en-US" dirty="0"/>
              <a:t>Click to edit master title style</a:t>
            </a:r>
          </a:p>
        </p:txBody>
      </p:sp>
      <p:sp>
        <p:nvSpPr>
          <p:cNvPr id="3" name="Text Placeholder 2"/>
          <p:cNvSpPr>
            <a:spLocks noGrp="1"/>
          </p:cNvSpPr>
          <p:nvPr>
            <p:ph type="body" idx="1" hasCustomPrompt="1"/>
          </p:nvPr>
        </p:nvSpPr>
        <p:spPr>
          <a:xfrm>
            <a:off x="369455" y="3429963"/>
            <a:ext cx="11543606" cy="1436686"/>
          </a:xfrm>
          <a:prstGeom prst="rect">
            <a:avLst/>
          </a:prstGeom>
        </p:spPr>
        <p:txBody>
          <a:bodyPr anchor="t">
            <a:normAutofit/>
          </a:bodyPr>
          <a:lstStyle>
            <a:lvl1pPr marL="0" indent="0">
              <a:buNone/>
              <a:defRPr sz="1939">
                <a:solidFill>
                  <a:schemeClr val="tx2"/>
                </a:solidFill>
              </a:defRPr>
            </a:lvl1pPr>
            <a:lvl2pPr marL="554035" indent="0">
              <a:buNone/>
              <a:defRPr sz="2181">
                <a:solidFill>
                  <a:schemeClr val="tx1">
                    <a:tint val="75000"/>
                  </a:schemeClr>
                </a:solidFill>
              </a:defRPr>
            </a:lvl2pPr>
            <a:lvl3pPr marL="1108070" indent="0">
              <a:buNone/>
              <a:defRPr sz="1939">
                <a:solidFill>
                  <a:schemeClr val="tx1">
                    <a:tint val="75000"/>
                  </a:schemeClr>
                </a:solidFill>
              </a:defRPr>
            </a:lvl3pPr>
            <a:lvl4pPr marL="1662105" indent="0">
              <a:buNone/>
              <a:defRPr sz="1697">
                <a:solidFill>
                  <a:schemeClr val="tx1">
                    <a:tint val="75000"/>
                  </a:schemeClr>
                </a:solidFill>
              </a:defRPr>
            </a:lvl4pPr>
            <a:lvl5pPr marL="2216140" indent="0">
              <a:buNone/>
              <a:defRPr sz="1697">
                <a:solidFill>
                  <a:schemeClr val="tx1">
                    <a:tint val="75000"/>
                  </a:schemeClr>
                </a:solidFill>
              </a:defRPr>
            </a:lvl5pPr>
            <a:lvl6pPr marL="2770175" indent="0">
              <a:buNone/>
              <a:defRPr sz="1697">
                <a:solidFill>
                  <a:schemeClr val="tx1">
                    <a:tint val="75000"/>
                  </a:schemeClr>
                </a:solidFill>
              </a:defRPr>
            </a:lvl6pPr>
            <a:lvl7pPr marL="3324210" indent="0">
              <a:buNone/>
              <a:defRPr sz="1697">
                <a:solidFill>
                  <a:schemeClr val="tx1">
                    <a:tint val="75000"/>
                  </a:schemeClr>
                </a:solidFill>
              </a:defRPr>
            </a:lvl7pPr>
            <a:lvl8pPr marL="3878245" indent="0">
              <a:buNone/>
              <a:defRPr sz="1697">
                <a:solidFill>
                  <a:schemeClr val="tx1">
                    <a:tint val="75000"/>
                  </a:schemeClr>
                </a:solidFill>
              </a:defRPr>
            </a:lvl8pPr>
            <a:lvl9pPr marL="4432280" indent="0">
              <a:buNone/>
              <a:defRPr sz="1697">
                <a:solidFill>
                  <a:schemeClr val="tx1">
                    <a:tint val="75000"/>
                  </a:schemeClr>
                </a:solidFill>
              </a:defRPr>
            </a:lvl9pPr>
          </a:lstStyle>
          <a:p>
            <a:pPr lvl="0"/>
            <a:r>
              <a:rPr lang="en-US" dirty="0"/>
              <a:t>Click to edit master text styles</a:t>
            </a:r>
          </a:p>
        </p:txBody>
      </p:sp>
      <p:sp>
        <p:nvSpPr>
          <p:cNvPr id="4" name="Footer Placeholder 3">
            <a:extLst>
              <a:ext uri="{FF2B5EF4-FFF2-40B4-BE49-F238E27FC236}">
                <a16:creationId xmlns:a16="http://schemas.microsoft.com/office/drawing/2014/main" id="{8CC8044C-494F-491C-B902-AE6A21212F2B}"/>
              </a:ext>
            </a:extLst>
          </p:cNvPr>
          <p:cNvSpPr>
            <a:spLocks noGrp="1"/>
          </p:cNvSpPr>
          <p:nvPr>
            <p:ph type="ftr" sz="quarter" idx="10"/>
          </p:nvPr>
        </p:nvSpPr>
        <p:spPr/>
        <p:txBody>
          <a:bodyPr/>
          <a:lstStyle/>
          <a:p>
            <a:r>
              <a:rPr lang="en-US"/>
              <a:t>EXTDOC-330 Rev. -</a:t>
            </a:r>
            <a:endParaRPr lang="en-US" dirty="0"/>
          </a:p>
        </p:txBody>
      </p:sp>
      <p:sp>
        <p:nvSpPr>
          <p:cNvPr id="5" name="Slide Number Placeholder 4">
            <a:extLst>
              <a:ext uri="{FF2B5EF4-FFF2-40B4-BE49-F238E27FC236}">
                <a16:creationId xmlns:a16="http://schemas.microsoft.com/office/drawing/2014/main" id="{6A4681BC-97DA-42CD-9BF7-ED2A30B891F8}"/>
              </a:ext>
            </a:extLst>
          </p:cNvPr>
          <p:cNvSpPr>
            <a:spLocks noGrp="1"/>
          </p:cNvSpPr>
          <p:nvPr>
            <p:ph type="sldNum" sz="quarter" idx="11"/>
          </p:nvPr>
        </p:nvSpPr>
        <p:spPr/>
        <p:txBody>
          <a:bodyPr/>
          <a:lstStyle/>
          <a:p>
            <a:fld id="{081511B0-DFF8-CD4C-809F-187820201423}" type="slidenum">
              <a:rPr lang="en-US" smtClean="0"/>
              <a:pPr/>
              <a:t>‹#›</a:t>
            </a:fld>
            <a:endParaRPr lang="en-US" dirty="0"/>
          </a:p>
        </p:txBody>
      </p:sp>
      <p:sp>
        <p:nvSpPr>
          <p:cNvPr id="7" name="Footer Placeholder 6">
            <a:extLst>
              <a:ext uri="{FF2B5EF4-FFF2-40B4-BE49-F238E27FC236}">
                <a16:creationId xmlns:a16="http://schemas.microsoft.com/office/drawing/2014/main" id="{0902FEC0-EB49-4700-A058-3BACF01F2950}"/>
              </a:ext>
            </a:extLst>
          </p:cNvPr>
          <p:cNvSpPr txBox="1">
            <a:spLocks/>
          </p:cNvSpPr>
          <p:nvPr userDrawn="1"/>
        </p:nvSpPr>
        <p:spPr>
          <a:xfrm>
            <a:off x="1587389" y="6218176"/>
            <a:ext cx="9017225" cy="384542"/>
          </a:xfrm>
          <a:prstGeom prst="rect">
            <a:avLst/>
          </a:prstGeom>
        </p:spPr>
        <p:txBody>
          <a:bodyPr vert="horz" lIns="0" tIns="0" rIns="0" bIns="0" rtlCol="0" anchor="ctr"/>
          <a:lstStyle>
            <a:defPPr>
              <a:defRPr lang="en-US"/>
            </a:defPPr>
            <a:lvl1pPr marL="0" algn="l" defTabSz="1005931" rtl="0" eaLnBrk="1" latinLnBrk="0" hangingPunct="1">
              <a:defRPr sz="700" kern="1200">
                <a:solidFill>
                  <a:schemeClr val="accent6"/>
                </a:solidFill>
                <a:latin typeface="+mn-lt"/>
                <a:ea typeface="+mn-ea"/>
                <a:cs typeface="+mn-cs"/>
              </a:defRPr>
            </a:lvl1pPr>
            <a:lvl2pPr marL="502966" algn="l" defTabSz="1005931" rtl="0" eaLnBrk="1" latinLnBrk="0" hangingPunct="1">
              <a:defRPr sz="1980" kern="1200">
                <a:solidFill>
                  <a:schemeClr val="tx1"/>
                </a:solidFill>
                <a:latin typeface="+mn-lt"/>
                <a:ea typeface="+mn-ea"/>
                <a:cs typeface="+mn-cs"/>
              </a:defRPr>
            </a:lvl2pPr>
            <a:lvl3pPr marL="1005931" algn="l" defTabSz="1005931" rtl="0" eaLnBrk="1" latinLnBrk="0" hangingPunct="1">
              <a:defRPr sz="1980" kern="1200">
                <a:solidFill>
                  <a:schemeClr val="tx1"/>
                </a:solidFill>
                <a:latin typeface="+mn-lt"/>
                <a:ea typeface="+mn-ea"/>
                <a:cs typeface="+mn-cs"/>
              </a:defRPr>
            </a:lvl3pPr>
            <a:lvl4pPr marL="1508897" algn="l" defTabSz="1005931" rtl="0" eaLnBrk="1" latinLnBrk="0" hangingPunct="1">
              <a:defRPr sz="1980" kern="1200">
                <a:solidFill>
                  <a:schemeClr val="tx1"/>
                </a:solidFill>
                <a:latin typeface="+mn-lt"/>
                <a:ea typeface="+mn-ea"/>
                <a:cs typeface="+mn-cs"/>
              </a:defRPr>
            </a:lvl4pPr>
            <a:lvl5pPr marL="2011863" algn="l" defTabSz="1005931" rtl="0" eaLnBrk="1" latinLnBrk="0" hangingPunct="1">
              <a:defRPr sz="1980" kern="1200">
                <a:solidFill>
                  <a:schemeClr val="tx1"/>
                </a:solidFill>
                <a:latin typeface="+mn-lt"/>
                <a:ea typeface="+mn-ea"/>
                <a:cs typeface="+mn-cs"/>
              </a:defRPr>
            </a:lvl5pPr>
            <a:lvl6pPr marL="2514829" algn="l" defTabSz="1005931" rtl="0" eaLnBrk="1" latinLnBrk="0" hangingPunct="1">
              <a:defRPr sz="1980" kern="1200">
                <a:solidFill>
                  <a:schemeClr val="tx1"/>
                </a:solidFill>
                <a:latin typeface="+mn-lt"/>
                <a:ea typeface="+mn-ea"/>
                <a:cs typeface="+mn-cs"/>
              </a:defRPr>
            </a:lvl6pPr>
            <a:lvl7pPr marL="3017794" algn="l" defTabSz="1005931" rtl="0" eaLnBrk="1" latinLnBrk="0" hangingPunct="1">
              <a:defRPr sz="1980" kern="1200">
                <a:solidFill>
                  <a:schemeClr val="tx1"/>
                </a:solidFill>
                <a:latin typeface="+mn-lt"/>
                <a:ea typeface="+mn-ea"/>
                <a:cs typeface="+mn-cs"/>
              </a:defRPr>
            </a:lvl7pPr>
            <a:lvl8pPr marL="3520760" algn="l" defTabSz="1005931" rtl="0" eaLnBrk="1" latinLnBrk="0" hangingPunct="1">
              <a:defRPr sz="1980" kern="1200">
                <a:solidFill>
                  <a:schemeClr val="tx1"/>
                </a:solidFill>
                <a:latin typeface="+mn-lt"/>
                <a:ea typeface="+mn-ea"/>
                <a:cs typeface="+mn-cs"/>
              </a:defRPr>
            </a:lvl8pPr>
            <a:lvl9pPr marL="4023726" algn="l" defTabSz="1005931" rtl="0" eaLnBrk="1" latinLnBrk="0" hangingPunct="1">
              <a:defRPr sz="1980" kern="1200">
                <a:solidFill>
                  <a:schemeClr val="tx1"/>
                </a:solidFill>
                <a:latin typeface="+mn-lt"/>
                <a:ea typeface="+mn-ea"/>
                <a:cs typeface="+mn-cs"/>
              </a:defRPr>
            </a:lvl9pPr>
          </a:lstStyle>
          <a:p>
            <a:pPr algn="ctr"/>
            <a:r>
              <a:rPr lang="en-US" sz="1091" dirty="0">
                <a:solidFill>
                  <a:schemeClr val="bg1">
                    <a:lumMod val="50000"/>
                  </a:schemeClr>
                </a:solidFill>
              </a:rPr>
              <a:t>Insert applicable data protection statement here (i.e., Proprietary, FOUO). </a:t>
            </a:r>
            <a:br>
              <a:rPr lang="en-US" sz="1091" dirty="0">
                <a:solidFill>
                  <a:schemeClr val="bg1">
                    <a:lumMod val="50000"/>
                  </a:schemeClr>
                </a:solidFill>
              </a:rPr>
            </a:br>
            <a:r>
              <a:rPr lang="en-US" sz="1091" dirty="0">
                <a:solidFill>
                  <a:schemeClr val="bg1">
                    <a:lumMod val="50000"/>
                  </a:schemeClr>
                </a:solidFill>
              </a:rPr>
              <a:t>Please see your program manager, technical writer or contracting officer for appropriate wording.</a:t>
            </a:r>
          </a:p>
        </p:txBody>
      </p:sp>
      <p:pic>
        <p:nvPicPr>
          <p:cNvPr id="8" name="Picture 7">
            <a:extLst>
              <a:ext uri="{FF2B5EF4-FFF2-40B4-BE49-F238E27FC236}">
                <a16:creationId xmlns:a16="http://schemas.microsoft.com/office/drawing/2014/main" id="{6171A3A9-2191-46D7-B2A8-03B69CD41C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029" y="6363356"/>
            <a:ext cx="1766755" cy="171780"/>
          </a:xfrm>
          <a:prstGeom prst="rect">
            <a:avLst/>
          </a:prstGeom>
        </p:spPr>
      </p:pic>
    </p:spTree>
    <p:extLst>
      <p:ext uri="{BB962C8B-B14F-4D97-AF65-F5344CB8AC3E}">
        <p14:creationId xmlns:p14="http://schemas.microsoft.com/office/powerpoint/2010/main" val="507617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6" name="Slide Number Placeholder 5"/>
          <p:cNvSpPr>
            <a:spLocks noGrp="1"/>
          </p:cNvSpPr>
          <p:nvPr>
            <p:ph type="sldNum" sz="quarter" idx="12"/>
          </p:nvPr>
        </p:nvSpPr>
        <p:spPr/>
        <p:txBody>
          <a:bodyPr/>
          <a:lstStyle/>
          <a:p>
            <a:fld id="{8223AB55-8C45-449C-BC1E-5768395FF0F8}" type="slidenum">
              <a:rPr lang="en-US" smtClean="0"/>
              <a:t>‹#›</a:t>
            </a:fld>
            <a:endParaRPr lang="en-US"/>
          </a:p>
        </p:txBody>
      </p:sp>
      <p:cxnSp>
        <p:nvCxnSpPr>
          <p:cNvPr id="8" name="Straight Connector 7">
            <a:extLst>
              <a:ext uri="{FF2B5EF4-FFF2-40B4-BE49-F238E27FC236}">
                <a16:creationId xmlns:a16="http://schemas.microsoft.com/office/drawing/2014/main" id="{D316872F-2E2B-094B-BEC6-22C74373CACF}"/>
              </a:ext>
            </a:extLst>
          </p:cNvPr>
          <p:cNvCxnSpPr>
            <a:cxnSpLocks/>
          </p:cNvCxnSpPr>
          <p:nvPr userDrawn="1"/>
        </p:nvCxnSpPr>
        <p:spPr>
          <a:xfrm>
            <a:off x="2032000" y="6606835"/>
            <a:ext cx="9881061" cy="0"/>
          </a:xfrm>
          <a:prstGeom prst="line">
            <a:avLst/>
          </a:prstGeom>
          <a:ln w="19050">
            <a:solidFill>
              <a:srgbClr val="9DA8AD"/>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171A3A9-2191-46D7-B2A8-03B69CD41C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9432" y="6516875"/>
            <a:ext cx="1766755" cy="171780"/>
          </a:xfrm>
          <a:prstGeom prst="rect">
            <a:avLst/>
          </a:prstGeom>
        </p:spPr>
      </p:pic>
      <p:sp>
        <p:nvSpPr>
          <p:cNvPr id="7" name="Footer Placeholder 3">
            <a:extLst>
              <a:ext uri="{FF2B5EF4-FFF2-40B4-BE49-F238E27FC236}">
                <a16:creationId xmlns:a16="http://schemas.microsoft.com/office/drawing/2014/main" id="{36EDE7EF-5626-013F-96F6-007BA3B5DE66}"/>
              </a:ext>
            </a:extLst>
          </p:cNvPr>
          <p:cNvSpPr>
            <a:spLocks noGrp="1"/>
          </p:cNvSpPr>
          <p:nvPr>
            <p:ph type="ftr" sz="quarter" idx="3"/>
          </p:nvPr>
        </p:nvSpPr>
        <p:spPr>
          <a:xfrm>
            <a:off x="10693861" y="6373544"/>
            <a:ext cx="1219200" cy="203200"/>
          </a:xfrm>
          <a:prstGeom prst="rect">
            <a:avLst/>
          </a:prstGeom>
        </p:spPr>
        <p:txBody>
          <a:bodyPr anchor="ctr"/>
          <a:lstStyle>
            <a:lvl1pPr algn="r">
              <a:defRPr sz="848">
                <a:solidFill>
                  <a:schemeClr val="bg1">
                    <a:lumMod val="50000"/>
                  </a:schemeClr>
                </a:solidFill>
              </a:defRPr>
            </a:lvl1pPr>
          </a:lstStyle>
          <a:p>
            <a:r>
              <a:rPr lang="en-US"/>
              <a:t>EXTDOC-330 Rev. -</a:t>
            </a:r>
            <a:endParaRPr lang="en-US" dirty="0"/>
          </a:p>
        </p:txBody>
      </p:sp>
    </p:spTree>
    <p:extLst>
      <p:ext uri="{BB962C8B-B14F-4D97-AF65-F5344CB8AC3E}">
        <p14:creationId xmlns:p14="http://schemas.microsoft.com/office/powerpoint/2010/main" val="854792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7232" y="222100"/>
            <a:ext cx="8470441" cy="686954"/>
          </a:xfrm>
        </p:spPr>
        <p:txBody>
          <a:bodyPr>
            <a:noAutofit/>
          </a:bodyPr>
          <a:lstStyle>
            <a:lvl1pPr>
              <a:defRPr sz="3600">
                <a:solidFill>
                  <a:srgbClr val="000000"/>
                </a:solidFill>
              </a:defRPr>
            </a:lvl1pPr>
          </a:lstStyle>
          <a:p>
            <a:r>
              <a:rPr lang="en-US" dirty="0"/>
              <a:t>Click to edit master title style</a:t>
            </a:r>
          </a:p>
        </p:txBody>
      </p:sp>
      <p:sp>
        <p:nvSpPr>
          <p:cNvPr id="3" name="Content Placeholder 2"/>
          <p:cNvSpPr>
            <a:spLocks noGrp="1"/>
          </p:cNvSpPr>
          <p:nvPr>
            <p:ph sz="half" idx="1" hasCustomPrompt="1"/>
          </p:nvPr>
        </p:nvSpPr>
        <p:spPr>
          <a:xfrm>
            <a:off x="387232" y="869115"/>
            <a:ext cx="11520075" cy="5234049"/>
          </a:xfrm>
        </p:spPr>
        <p:txBody>
          <a:bodyPr>
            <a:normAutofit/>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2181"/>
            </a:lvl6pPr>
            <a:lvl7pPr>
              <a:defRPr sz="2181"/>
            </a:lvl7pPr>
            <a:lvl8pPr>
              <a:defRPr sz="2181"/>
            </a:lvl8pPr>
            <a:lvl9pPr>
              <a:defRPr sz="2181"/>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37448DD8-885D-45C6-82F2-4F106C6F7761}"/>
              </a:ext>
            </a:extLst>
          </p:cNvPr>
          <p:cNvCxnSpPr>
            <a:cxnSpLocks/>
          </p:cNvCxnSpPr>
          <p:nvPr userDrawn="1"/>
        </p:nvCxnSpPr>
        <p:spPr>
          <a:xfrm>
            <a:off x="356312" y="869115"/>
            <a:ext cx="11504815" cy="0"/>
          </a:xfrm>
          <a:prstGeom prst="line">
            <a:avLst/>
          </a:prstGeom>
          <a:ln w="19050">
            <a:solidFill>
              <a:srgbClr val="9DA8A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16872F-2E2B-094B-BEC6-22C74373CACF}"/>
              </a:ext>
            </a:extLst>
          </p:cNvPr>
          <p:cNvCxnSpPr>
            <a:cxnSpLocks/>
          </p:cNvCxnSpPr>
          <p:nvPr userDrawn="1"/>
        </p:nvCxnSpPr>
        <p:spPr>
          <a:xfrm>
            <a:off x="2032000" y="6606835"/>
            <a:ext cx="9881061" cy="0"/>
          </a:xfrm>
          <a:prstGeom prst="line">
            <a:avLst/>
          </a:prstGeom>
          <a:ln w="19050">
            <a:solidFill>
              <a:srgbClr val="9DA8AD"/>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171A3A9-2191-46D7-B2A8-03B69CD41C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19432" y="6516875"/>
            <a:ext cx="1766755" cy="171780"/>
          </a:xfrm>
          <a:prstGeom prst="rect">
            <a:avLst/>
          </a:prstGeom>
        </p:spPr>
      </p:pic>
      <p:sp>
        <p:nvSpPr>
          <p:cNvPr id="4" name="Slide Number Placeholder 5">
            <a:extLst>
              <a:ext uri="{FF2B5EF4-FFF2-40B4-BE49-F238E27FC236}">
                <a16:creationId xmlns:a16="http://schemas.microsoft.com/office/drawing/2014/main" id="{56224B48-E2AB-ACF7-2FED-F1461C6D1EA9}"/>
              </a:ext>
            </a:extLst>
          </p:cNvPr>
          <p:cNvSpPr>
            <a:spLocks noGrp="1"/>
          </p:cNvSpPr>
          <p:nvPr>
            <p:ph type="sldNum" sz="quarter" idx="12"/>
          </p:nvPr>
        </p:nvSpPr>
        <p:spPr>
          <a:xfrm>
            <a:off x="10810253" y="6633838"/>
            <a:ext cx="1102808" cy="203200"/>
          </a:xfrm>
        </p:spPr>
        <p:txBody>
          <a:bodyPr/>
          <a:lstStyle/>
          <a:p>
            <a:fld id="{8223AB55-8C45-449C-BC1E-5768395FF0F8}" type="slidenum">
              <a:rPr lang="en-US" smtClean="0"/>
              <a:t>‹#›</a:t>
            </a:fld>
            <a:endParaRPr lang="en-US"/>
          </a:p>
        </p:txBody>
      </p:sp>
      <p:sp>
        <p:nvSpPr>
          <p:cNvPr id="5" name="Footer Placeholder 3">
            <a:extLst>
              <a:ext uri="{FF2B5EF4-FFF2-40B4-BE49-F238E27FC236}">
                <a16:creationId xmlns:a16="http://schemas.microsoft.com/office/drawing/2014/main" id="{5FA664E1-5255-D34F-F9D1-BC01C0823432}"/>
              </a:ext>
            </a:extLst>
          </p:cNvPr>
          <p:cNvSpPr>
            <a:spLocks noGrp="1"/>
          </p:cNvSpPr>
          <p:nvPr>
            <p:ph type="ftr" sz="quarter" idx="3"/>
          </p:nvPr>
        </p:nvSpPr>
        <p:spPr>
          <a:xfrm>
            <a:off x="10693861" y="6373544"/>
            <a:ext cx="1219200" cy="203200"/>
          </a:xfrm>
          <a:prstGeom prst="rect">
            <a:avLst/>
          </a:prstGeom>
        </p:spPr>
        <p:txBody>
          <a:bodyPr anchor="ctr"/>
          <a:lstStyle>
            <a:lvl1pPr algn="r">
              <a:defRPr sz="848">
                <a:solidFill>
                  <a:schemeClr val="bg1">
                    <a:lumMod val="50000"/>
                  </a:schemeClr>
                </a:solidFill>
              </a:defRPr>
            </a:lvl1pPr>
          </a:lstStyle>
          <a:p>
            <a:r>
              <a:rPr lang="en-US"/>
              <a:t>EXTDOC-330 Rev. -</a:t>
            </a:r>
            <a:endParaRPr lang="en-US" dirty="0"/>
          </a:p>
        </p:txBody>
      </p:sp>
    </p:spTree>
    <p:extLst>
      <p:ext uri="{BB962C8B-B14F-4D97-AF65-F5344CB8AC3E}">
        <p14:creationId xmlns:p14="http://schemas.microsoft.com/office/powerpoint/2010/main" val="4201581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9455" y="9697"/>
            <a:ext cx="11785600" cy="78739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5" name="Text Placeholder 2">
            <a:extLst>
              <a:ext uri="{FF2B5EF4-FFF2-40B4-BE49-F238E27FC236}">
                <a16:creationId xmlns:a16="http://schemas.microsoft.com/office/drawing/2014/main" id="{0F3A96B2-0E2C-5D40-B3DD-F7B15178071A}"/>
              </a:ext>
            </a:extLst>
          </p:cNvPr>
          <p:cNvSpPr>
            <a:spLocks noGrp="1"/>
          </p:cNvSpPr>
          <p:nvPr>
            <p:ph type="body" idx="1"/>
          </p:nvPr>
        </p:nvSpPr>
        <p:spPr>
          <a:xfrm>
            <a:off x="384146" y="810066"/>
            <a:ext cx="11528915" cy="53433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Footer Placeholder 3">
            <a:extLst>
              <a:ext uri="{FF2B5EF4-FFF2-40B4-BE49-F238E27FC236}">
                <a16:creationId xmlns:a16="http://schemas.microsoft.com/office/drawing/2014/main" id="{8E235B9B-30F9-C24C-BD11-E36B30262F85}"/>
              </a:ext>
            </a:extLst>
          </p:cNvPr>
          <p:cNvSpPr>
            <a:spLocks noGrp="1"/>
          </p:cNvSpPr>
          <p:nvPr>
            <p:ph type="ftr" sz="quarter" idx="3"/>
          </p:nvPr>
        </p:nvSpPr>
        <p:spPr>
          <a:xfrm>
            <a:off x="10693861" y="6373544"/>
            <a:ext cx="1219200" cy="203200"/>
          </a:xfrm>
          <a:prstGeom prst="rect">
            <a:avLst/>
          </a:prstGeom>
        </p:spPr>
        <p:txBody>
          <a:bodyPr anchor="ctr"/>
          <a:lstStyle>
            <a:lvl1pPr algn="r">
              <a:defRPr sz="848">
                <a:solidFill>
                  <a:schemeClr val="bg1">
                    <a:lumMod val="50000"/>
                  </a:schemeClr>
                </a:solidFill>
              </a:defRPr>
            </a:lvl1pPr>
          </a:lstStyle>
          <a:p>
            <a:r>
              <a:rPr lang="en-US"/>
              <a:t>EXTDOC-330 Rev. -</a:t>
            </a:r>
            <a:endParaRPr lang="en-US" dirty="0"/>
          </a:p>
        </p:txBody>
      </p:sp>
      <p:sp>
        <p:nvSpPr>
          <p:cNvPr id="22" name="Slide Number Placeholder 4">
            <a:extLst>
              <a:ext uri="{FF2B5EF4-FFF2-40B4-BE49-F238E27FC236}">
                <a16:creationId xmlns:a16="http://schemas.microsoft.com/office/drawing/2014/main" id="{85C42259-5A2F-8642-BE17-90B8E8D3B485}"/>
              </a:ext>
            </a:extLst>
          </p:cNvPr>
          <p:cNvSpPr>
            <a:spLocks noGrp="1"/>
          </p:cNvSpPr>
          <p:nvPr>
            <p:ph type="sldNum" sz="quarter" idx="4"/>
          </p:nvPr>
        </p:nvSpPr>
        <p:spPr>
          <a:xfrm>
            <a:off x="10810253" y="6633838"/>
            <a:ext cx="1102808" cy="203200"/>
          </a:xfrm>
          <a:prstGeom prst="rect">
            <a:avLst/>
          </a:prstGeom>
        </p:spPr>
        <p:txBody>
          <a:bodyPr anchor="ctr"/>
          <a:lstStyle>
            <a:lvl1pPr algn="r">
              <a:defRPr sz="848">
                <a:solidFill>
                  <a:schemeClr val="bg1">
                    <a:lumMod val="50000"/>
                  </a:schemeClr>
                </a:solidFill>
              </a:defRPr>
            </a:lvl1pPr>
          </a:lstStyle>
          <a:p>
            <a:fld id="{081511B0-DFF8-CD4C-809F-187820201423}" type="slidenum">
              <a:rPr lang="en-US" smtClean="0"/>
              <a:pPr/>
              <a:t>‹#›</a:t>
            </a:fld>
            <a:endParaRPr lang="en-US" dirty="0"/>
          </a:p>
        </p:txBody>
      </p:sp>
      <p:pic>
        <p:nvPicPr>
          <p:cNvPr id="10" name="Graphic 9">
            <a:extLst>
              <a:ext uri="{FF2B5EF4-FFF2-40B4-BE49-F238E27FC236}">
                <a16:creationId xmlns:a16="http://schemas.microsoft.com/office/drawing/2014/main" id="{D75D88C5-308E-804D-BC90-CB84886B7849}"/>
              </a:ext>
            </a:extLst>
          </p:cNvPr>
          <p:cNvPicPr>
            <a:picLocks noChangeAspect="1"/>
          </p:cNvPicPr>
          <p:nvPr userDrawn="1"/>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77092" y="6175924"/>
            <a:ext cx="1640377" cy="555049"/>
          </a:xfrm>
          <a:prstGeom prst="rect">
            <a:avLst/>
          </a:prstGeom>
        </p:spPr>
      </p:pic>
      <p:cxnSp>
        <p:nvCxnSpPr>
          <p:cNvPr id="11" name="Straight Connector 10">
            <a:extLst>
              <a:ext uri="{FF2B5EF4-FFF2-40B4-BE49-F238E27FC236}">
                <a16:creationId xmlns:a16="http://schemas.microsoft.com/office/drawing/2014/main" id="{FB67B0B6-ED81-0C4C-BEB7-308EA7957ACF}"/>
              </a:ext>
            </a:extLst>
          </p:cNvPr>
          <p:cNvCxnSpPr>
            <a:cxnSpLocks/>
          </p:cNvCxnSpPr>
          <p:nvPr userDrawn="1"/>
        </p:nvCxnSpPr>
        <p:spPr>
          <a:xfrm>
            <a:off x="2032000" y="6606835"/>
            <a:ext cx="9881061" cy="0"/>
          </a:xfrm>
          <a:prstGeom prst="line">
            <a:avLst/>
          </a:prstGeom>
          <a:ln w="19050">
            <a:solidFill>
              <a:srgbClr val="9DA8AD"/>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6592807-8D0C-4ADF-92E4-69866B90E192}"/>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717442" y="30440"/>
            <a:ext cx="1351315" cy="820993"/>
          </a:xfrm>
          <a:prstGeom prst="rect">
            <a:avLst/>
          </a:prstGeom>
        </p:spPr>
      </p:pic>
    </p:spTree>
    <p:extLst>
      <p:ext uri="{BB962C8B-B14F-4D97-AF65-F5344CB8AC3E}">
        <p14:creationId xmlns:p14="http://schemas.microsoft.com/office/powerpoint/2010/main" val="293963086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722" r:id="rId8"/>
    <p:sldLayoutId id="2147483723" r:id="rId9"/>
  </p:sldLayoutIdLst>
  <p:hf hdr="0" dt="0"/>
  <p:txStyles>
    <p:titleStyle>
      <a:lvl1pPr algn="l" defTabSz="1108070" rtl="0" eaLnBrk="1" latinLnBrk="0" hangingPunct="1">
        <a:spcBef>
          <a:spcPct val="0"/>
        </a:spcBef>
        <a:buNone/>
        <a:defRPr sz="2908" b="1" i="0" kern="1200">
          <a:solidFill>
            <a:schemeClr val="tx1"/>
          </a:solidFill>
          <a:effectLst/>
          <a:latin typeface="+mn-lt"/>
          <a:ea typeface="+mj-ea"/>
          <a:cs typeface="+mj-cs"/>
        </a:defRPr>
      </a:lvl1pPr>
    </p:titleStyle>
    <p:bodyStyle>
      <a:lvl1pPr marL="332421" indent="-332421"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1pPr>
      <a:lvl2pPr marL="720245" indent="-332421"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2pPr>
      <a:lvl3pPr marL="1108070" indent="-277017"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3pPr>
      <a:lvl4pPr marL="1385087" indent="-277017"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4pPr>
      <a:lvl5pPr marL="1662105" indent="-277017"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5pPr>
      <a:lvl6pPr marL="2770175" indent="0" algn="l" defTabSz="1108070" rtl="0" eaLnBrk="1" latinLnBrk="0" hangingPunct="1">
        <a:spcBef>
          <a:spcPct val="20000"/>
        </a:spcBef>
        <a:buFont typeface="Arial" pitchFamily="34" charset="0"/>
        <a:buNone/>
        <a:defRPr sz="1939" kern="1200">
          <a:solidFill>
            <a:schemeClr val="tx1"/>
          </a:solidFill>
          <a:latin typeface="+mn-lt"/>
          <a:ea typeface="+mn-ea"/>
          <a:cs typeface="+mn-cs"/>
        </a:defRPr>
      </a:lvl6pPr>
      <a:lvl7pPr marL="3324210" indent="0" algn="l" defTabSz="1108070" rtl="0" eaLnBrk="1" latinLnBrk="0" hangingPunct="1">
        <a:spcBef>
          <a:spcPct val="20000"/>
        </a:spcBef>
        <a:buFont typeface="Arial" pitchFamily="34" charset="0"/>
        <a:buNone/>
        <a:defRPr sz="1939" kern="1200">
          <a:solidFill>
            <a:schemeClr val="tx1"/>
          </a:solidFill>
          <a:latin typeface="+mn-lt"/>
          <a:ea typeface="+mn-ea"/>
          <a:cs typeface="+mn-cs"/>
        </a:defRPr>
      </a:lvl7pPr>
      <a:lvl8pPr marL="4155262" indent="-277017" algn="l" defTabSz="1108070" rtl="0" eaLnBrk="1" latinLnBrk="0" hangingPunct="1">
        <a:spcBef>
          <a:spcPct val="20000"/>
        </a:spcBef>
        <a:buFont typeface="Arial" pitchFamily="34" charset="0"/>
        <a:buChar char="•"/>
        <a:defRPr sz="2424" kern="1200">
          <a:solidFill>
            <a:schemeClr val="tx1"/>
          </a:solidFill>
          <a:latin typeface="+mn-lt"/>
          <a:ea typeface="+mn-ea"/>
          <a:cs typeface="+mn-cs"/>
        </a:defRPr>
      </a:lvl8pPr>
      <a:lvl9pPr marL="4709297" indent="-277017" algn="l" defTabSz="1108070" rtl="0" eaLnBrk="1" latinLnBrk="0" hangingPunct="1">
        <a:spcBef>
          <a:spcPct val="20000"/>
        </a:spcBef>
        <a:buFont typeface="Arial" pitchFamily="34" charset="0"/>
        <a:buChar char="•"/>
        <a:defRPr sz="2424" kern="1200">
          <a:solidFill>
            <a:schemeClr val="tx1"/>
          </a:solidFill>
          <a:latin typeface="+mn-lt"/>
          <a:ea typeface="+mn-ea"/>
          <a:cs typeface="+mn-cs"/>
        </a:defRPr>
      </a:lvl9pPr>
    </p:bodyStyle>
    <p:otherStyle>
      <a:defPPr>
        <a:defRPr lang="en-US"/>
      </a:defPPr>
      <a:lvl1pPr marL="0" algn="l" defTabSz="1108070" rtl="0" eaLnBrk="1" latinLnBrk="0" hangingPunct="1">
        <a:defRPr sz="2181" kern="1200">
          <a:solidFill>
            <a:schemeClr val="tx1"/>
          </a:solidFill>
          <a:latin typeface="+mn-lt"/>
          <a:ea typeface="+mn-ea"/>
          <a:cs typeface="+mn-cs"/>
        </a:defRPr>
      </a:lvl1pPr>
      <a:lvl2pPr marL="554035" algn="l" defTabSz="1108070" rtl="0" eaLnBrk="1" latinLnBrk="0" hangingPunct="1">
        <a:defRPr sz="2181" kern="1200">
          <a:solidFill>
            <a:schemeClr val="tx1"/>
          </a:solidFill>
          <a:latin typeface="+mn-lt"/>
          <a:ea typeface="+mn-ea"/>
          <a:cs typeface="+mn-cs"/>
        </a:defRPr>
      </a:lvl2pPr>
      <a:lvl3pPr marL="1108070" algn="l" defTabSz="1108070" rtl="0" eaLnBrk="1" latinLnBrk="0" hangingPunct="1">
        <a:defRPr sz="2181" kern="1200">
          <a:solidFill>
            <a:schemeClr val="tx1"/>
          </a:solidFill>
          <a:latin typeface="+mn-lt"/>
          <a:ea typeface="+mn-ea"/>
          <a:cs typeface="+mn-cs"/>
        </a:defRPr>
      </a:lvl3pPr>
      <a:lvl4pPr marL="1662105" algn="l" defTabSz="1108070" rtl="0" eaLnBrk="1" latinLnBrk="0" hangingPunct="1">
        <a:defRPr sz="2181" kern="1200">
          <a:solidFill>
            <a:schemeClr val="tx1"/>
          </a:solidFill>
          <a:latin typeface="+mn-lt"/>
          <a:ea typeface="+mn-ea"/>
          <a:cs typeface="+mn-cs"/>
        </a:defRPr>
      </a:lvl4pPr>
      <a:lvl5pPr marL="2216140" algn="l" defTabSz="1108070" rtl="0" eaLnBrk="1" latinLnBrk="0" hangingPunct="1">
        <a:defRPr sz="2181" kern="1200">
          <a:solidFill>
            <a:schemeClr val="tx1"/>
          </a:solidFill>
          <a:latin typeface="+mn-lt"/>
          <a:ea typeface="+mn-ea"/>
          <a:cs typeface="+mn-cs"/>
        </a:defRPr>
      </a:lvl5pPr>
      <a:lvl6pPr marL="2770175" algn="l" defTabSz="1108070" rtl="0" eaLnBrk="1" latinLnBrk="0" hangingPunct="1">
        <a:defRPr sz="2181" kern="1200">
          <a:solidFill>
            <a:schemeClr val="tx1"/>
          </a:solidFill>
          <a:latin typeface="+mn-lt"/>
          <a:ea typeface="+mn-ea"/>
          <a:cs typeface="+mn-cs"/>
        </a:defRPr>
      </a:lvl6pPr>
      <a:lvl7pPr marL="3324210" algn="l" defTabSz="1108070" rtl="0" eaLnBrk="1" latinLnBrk="0" hangingPunct="1">
        <a:defRPr sz="2181" kern="1200">
          <a:solidFill>
            <a:schemeClr val="tx1"/>
          </a:solidFill>
          <a:latin typeface="+mn-lt"/>
          <a:ea typeface="+mn-ea"/>
          <a:cs typeface="+mn-cs"/>
        </a:defRPr>
      </a:lvl7pPr>
      <a:lvl8pPr marL="3878245" algn="l" defTabSz="1108070" rtl="0" eaLnBrk="1" latinLnBrk="0" hangingPunct="1">
        <a:defRPr sz="2181" kern="1200">
          <a:solidFill>
            <a:schemeClr val="tx1"/>
          </a:solidFill>
          <a:latin typeface="+mn-lt"/>
          <a:ea typeface="+mn-ea"/>
          <a:cs typeface="+mn-cs"/>
        </a:defRPr>
      </a:lvl8pPr>
      <a:lvl9pPr marL="4432280" algn="l" defTabSz="1108070" rtl="0" eaLnBrk="1" latinLnBrk="0" hangingPunct="1">
        <a:defRPr sz="2181"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2">
          <p15:clr>
            <a:srgbClr val="F26B43"/>
          </p15:clr>
        </p15:guide>
        <p15:guide id="2" pos="4224">
          <p15:clr>
            <a:srgbClr val="F26B43"/>
          </p15:clr>
        </p15:guide>
        <p15:guide id="3" orient="horz" pos="1783">
          <p15:clr>
            <a:srgbClr val="F26B43"/>
          </p15:clr>
        </p15:guide>
        <p15:guide id="4" orient="horz" pos="3175">
          <p15:clr>
            <a:srgbClr val="F26B43"/>
          </p15:clr>
        </p15:guide>
        <p15:guide id="5" pos="3168">
          <p15:clr>
            <a:srgbClr val="F26B43"/>
          </p15:clr>
        </p15:guide>
        <p15:guide id="6" orient="horz" pos="832">
          <p15:clr>
            <a:srgbClr val="F26B43"/>
          </p15:clr>
        </p15:guide>
        <p15:guide id="7" orient="horz" pos="425">
          <p15:clr>
            <a:srgbClr val="F26B43"/>
          </p15:clr>
        </p15:guide>
        <p15:guide id="8" pos="192">
          <p15:clr>
            <a:srgbClr val="F26B43"/>
          </p15:clr>
        </p15:guide>
        <p15:guide id="12" orient="horz" pos="3271">
          <p15:clr>
            <a:srgbClr val="F26B43"/>
          </p15:clr>
        </p15:guide>
        <p15:guide id="13" pos="5664">
          <p15:clr>
            <a:srgbClr val="F26B43"/>
          </p15:clr>
        </p15:guide>
        <p15:guide id="14" pos="57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www.simplilearn.com/regression-vs-classification-in-machine-learning-article" TargetMode="External"/><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3EC992-E25F-6B4A-8699-C5503B701AB2}"/>
              </a:ext>
            </a:extLst>
          </p:cNvPr>
          <p:cNvSpPr>
            <a:spLocks noGrp="1"/>
          </p:cNvSpPr>
          <p:nvPr>
            <p:ph type="ctrTitle"/>
          </p:nvPr>
        </p:nvSpPr>
        <p:spPr>
          <a:xfrm>
            <a:off x="369455" y="2091863"/>
            <a:ext cx="8252031" cy="1919601"/>
          </a:xfrm>
        </p:spPr>
        <p:txBody>
          <a:bodyPr anchor="ctr">
            <a:noAutofit/>
          </a:bodyPr>
          <a:lstStyle/>
          <a:p>
            <a:r>
              <a:rPr lang="en-US" sz="2800" dirty="0">
                <a:solidFill>
                  <a:srgbClr val="003D6F"/>
                </a:solidFill>
              </a:rPr>
              <a:t>Enhancing Atmospheric Gravity Wave Studies through Advanced Cloud Classification and Segmentation in Satellite Infrared Imagery:</a:t>
            </a:r>
            <a:br>
              <a:rPr lang="en-US" sz="2800" dirty="0">
                <a:solidFill>
                  <a:srgbClr val="003D6F"/>
                </a:solidFill>
              </a:rPr>
            </a:br>
            <a:r>
              <a:rPr lang="en-US" sz="2800" dirty="0">
                <a:solidFill>
                  <a:srgbClr val="003D6F"/>
                </a:solidFill>
              </a:rPr>
              <a:t>A Contribution to the AWE Mission</a:t>
            </a:r>
            <a:br>
              <a:rPr kumimoji="0" lang="en-US" sz="3600" b="1" i="0" u="none" strike="noStrike" kern="1200" cap="none" spc="0" normalizeH="0" baseline="0" noProof="0" dirty="0">
                <a:ln>
                  <a:noFill/>
                </a:ln>
                <a:solidFill>
                  <a:srgbClr val="003D6F"/>
                </a:solidFill>
                <a:effectLst/>
                <a:uLnTx/>
                <a:uFillTx/>
                <a:latin typeface="Calibri" panose="020F0502020204030204"/>
                <a:ea typeface="+mn-ea"/>
                <a:cs typeface="+mn-cs"/>
              </a:rPr>
            </a:br>
            <a:endParaRPr lang="en-US" sz="3200" dirty="0">
              <a:solidFill>
                <a:srgbClr val="003D6F"/>
              </a:solidFill>
            </a:endParaRPr>
          </a:p>
        </p:txBody>
      </p:sp>
      <p:sp>
        <p:nvSpPr>
          <p:cNvPr id="7" name="Subtitle 6">
            <a:extLst>
              <a:ext uri="{FF2B5EF4-FFF2-40B4-BE49-F238E27FC236}">
                <a16:creationId xmlns:a16="http://schemas.microsoft.com/office/drawing/2014/main" id="{2C77FC85-B952-6744-8A66-E6ACF9484F32}"/>
              </a:ext>
            </a:extLst>
          </p:cNvPr>
          <p:cNvSpPr>
            <a:spLocks noGrp="1"/>
          </p:cNvSpPr>
          <p:nvPr>
            <p:ph type="subTitle" idx="1"/>
          </p:nvPr>
        </p:nvSpPr>
        <p:spPr>
          <a:xfrm>
            <a:off x="369455" y="3967921"/>
            <a:ext cx="10373755" cy="1230660"/>
          </a:xfrm>
        </p:spPr>
        <p:txBody>
          <a:bodyPr>
            <a:normAutofit/>
          </a:bodyPr>
          <a:lstStyle/>
          <a:p>
            <a:pPr eaLnBrk="1" hangingPunct="1"/>
            <a:r>
              <a:rPr lang="en-US" sz="1800" b="1" u="sng" dirty="0">
                <a:latin typeface="+mn-lt"/>
              </a:rPr>
              <a:t>Anh Phan</a:t>
            </a:r>
            <a:r>
              <a:rPr lang="en-US" sz="1800" b="1" dirty="0">
                <a:latin typeface="+mn-lt"/>
              </a:rPr>
              <a:t>, Dallin Tucker, P.-Dominique </a:t>
            </a:r>
            <a:r>
              <a:rPr lang="en-US" sz="1800" b="1" dirty="0" err="1">
                <a:latin typeface="+mn-lt"/>
              </a:rPr>
              <a:t>Pautet</a:t>
            </a:r>
            <a:r>
              <a:rPr lang="en-US" sz="1800" b="1" dirty="0">
                <a:latin typeface="+mn-lt"/>
              </a:rPr>
              <a:t>, Yucheng Zhao, </a:t>
            </a:r>
            <a:r>
              <a:rPr lang="en-US" sz="1800" b="1" dirty="0" err="1">
                <a:latin typeface="+mn-lt"/>
              </a:rPr>
              <a:t>Ludger</a:t>
            </a:r>
            <a:r>
              <a:rPr lang="en-US" sz="1800" b="1" dirty="0">
                <a:latin typeface="+mn-lt"/>
              </a:rPr>
              <a:t> </a:t>
            </a:r>
            <a:r>
              <a:rPr lang="en-US" sz="1800" b="1" dirty="0" err="1">
                <a:latin typeface="+mn-lt"/>
              </a:rPr>
              <a:t>Scherliess</a:t>
            </a:r>
            <a:r>
              <a:rPr lang="en-US" sz="1800" b="1" dirty="0">
                <a:latin typeface="+mn-lt"/>
              </a:rPr>
              <a:t>, and Mike J. Taylor </a:t>
            </a:r>
          </a:p>
          <a:p>
            <a:pPr eaLnBrk="1" hangingPunct="1"/>
            <a:r>
              <a:rPr lang="en-US" sz="1800" b="1" i="1" dirty="0">
                <a:latin typeface="+mn-lt"/>
              </a:rPr>
              <a:t>Utah State University, Logan, Utah</a:t>
            </a:r>
          </a:p>
        </p:txBody>
      </p:sp>
      <p:sp>
        <p:nvSpPr>
          <p:cNvPr id="2" name="TextBox 1"/>
          <p:cNvSpPr txBox="1"/>
          <p:nvPr/>
        </p:nvSpPr>
        <p:spPr>
          <a:xfrm>
            <a:off x="2037230" y="6147754"/>
            <a:ext cx="9104904" cy="430887"/>
          </a:xfrm>
          <a:prstGeom prst="rect">
            <a:avLst/>
          </a:prstGeom>
          <a:noFill/>
        </p:spPr>
        <p:txBody>
          <a:bodyPr wrap="square" rtlCol="0">
            <a:spAutoFit/>
          </a:bodyPr>
          <a:lstStyle/>
          <a:p>
            <a:r>
              <a:rPr lang="en-US" sz="1100" i="1" dirty="0"/>
              <a:t>The material is based upon work supported by the National Aeronautics and Space Administration under Contract Number 80GSFC18C0007. Any opinions, findings, and conclusions or recommendations expressed in this material are those of the author(s) and do not necessarily reflect the views of NASA.</a:t>
            </a:r>
            <a:endParaRPr lang="en-US" sz="1100" dirty="0"/>
          </a:p>
        </p:txBody>
      </p:sp>
      <p:sp>
        <p:nvSpPr>
          <p:cNvPr id="4" name="Slide Number Placeholder 3">
            <a:extLst>
              <a:ext uri="{FF2B5EF4-FFF2-40B4-BE49-F238E27FC236}">
                <a16:creationId xmlns:a16="http://schemas.microsoft.com/office/drawing/2014/main" id="{6B51B306-F5AB-860C-7E77-31F4B36C3F7B}"/>
              </a:ext>
            </a:extLst>
          </p:cNvPr>
          <p:cNvSpPr>
            <a:spLocks noGrp="1"/>
          </p:cNvSpPr>
          <p:nvPr>
            <p:ph type="sldNum" sz="quarter" idx="11"/>
          </p:nvPr>
        </p:nvSpPr>
        <p:spPr/>
        <p:txBody>
          <a:bodyPr/>
          <a:lstStyle/>
          <a:p>
            <a:fld id="{081511B0-DFF8-CD4C-809F-187820201423}" type="slidenum">
              <a:rPr lang="en-US" smtClean="0"/>
              <a:pPr/>
              <a:t>1</a:t>
            </a:fld>
            <a:endParaRPr lang="en-US" dirty="0"/>
          </a:p>
        </p:txBody>
      </p:sp>
    </p:spTree>
    <p:extLst>
      <p:ext uri="{BB962C8B-B14F-4D97-AF65-F5344CB8AC3E}">
        <p14:creationId xmlns:p14="http://schemas.microsoft.com/office/powerpoint/2010/main" val="435443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A0E9-AE19-47B0-B091-CAEC578E4612}"/>
              </a:ext>
            </a:extLst>
          </p:cNvPr>
          <p:cNvSpPr>
            <a:spLocks noGrp="1"/>
          </p:cNvSpPr>
          <p:nvPr>
            <p:ph type="title"/>
          </p:nvPr>
        </p:nvSpPr>
        <p:spPr/>
        <p:txBody>
          <a:bodyPr/>
          <a:lstStyle/>
          <a:p>
            <a:r>
              <a:rPr lang="en-US" dirty="0">
                <a:solidFill>
                  <a:srgbClr val="003D6F"/>
                </a:solidFill>
              </a:rPr>
              <a:t>Image Segmentation</a:t>
            </a:r>
          </a:p>
        </p:txBody>
      </p:sp>
      <p:pic>
        <p:nvPicPr>
          <p:cNvPr id="4" name="Picture 2">
            <a:extLst>
              <a:ext uri="{FF2B5EF4-FFF2-40B4-BE49-F238E27FC236}">
                <a16:creationId xmlns:a16="http://schemas.microsoft.com/office/drawing/2014/main" id="{96604231-BF2B-4D63-B16A-209BAC2C8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648" y="308008"/>
            <a:ext cx="6429897" cy="624198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3CE9C85-DD64-4B92-983C-A85943ED2534}"/>
              </a:ext>
            </a:extLst>
          </p:cNvPr>
          <p:cNvSpPr>
            <a:spLocks noGrp="1"/>
          </p:cNvSpPr>
          <p:nvPr>
            <p:ph idx="1"/>
          </p:nvPr>
        </p:nvSpPr>
        <p:spPr>
          <a:xfrm>
            <a:off x="455614" y="1067636"/>
            <a:ext cx="4687885" cy="5230896"/>
          </a:xfrm>
        </p:spPr>
        <p:txBody>
          <a:bodyPr>
            <a:noAutofit/>
          </a:bodyPr>
          <a:lstStyle/>
          <a:p>
            <a:pPr eaLnBrk="1" hangingPunct="1"/>
            <a:r>
              <a:rPr lang="en-US" sz="2000" dirty="0">
                <a:latin typeface="+mn-lt"/>
              </a:rPr>
              <a:t>The images are segmented into 45 smaller boxes (15x3 grid). The 5 boxes on the right are excluded from the analysis due to insufficient pixel data. </a:t>
            </a:r>
          </a:p>
          <a:p>
            <a:pPr eaLnBrk="1" hangingPunct="1"/>
            <a:endParaRPr lang="en-US" sz="2000" dirty="0">
              <a:latin typeface="+mn-lt"/>
            </a:endParaRPr>
          </a:p>
          <a:p>
            <a:pPr eaLnBrk="1" hangingPunct="1"/>
            <a:r>
              <a:rPr lang="en-US" sz="2000" dirty="0">
                <a:latin typeface="+mn-lt"/>
              </a:rPr>
              <a:t>The machine learning model predicts cloud presence for boxes 0 to 8. These predictions are then propagated using the expected motion of the ISS, to adjacent boxes following the arrows, effectively extending the prediction across the image. </a:t>
            </a:r>
          </a:p>
          <a:p>
            <a:pPr eaLnBrk="1" hangingPunct="1"/>
            <a:endParaRPr lang="en-US" sz="2000" dirty="0">
              <a:latin typeface="+mn-lt"/>
            </a:endParaRPr>
          </a:p>
          <a:p>
            <a:pPr eaLnBrk="1" hangingPunct="1"/>
            <a:r>
              <a:rPr lang="en-US" sz="2000" dirty="0">
                <a:latin typeface="+mn-lt"/>
              </a:rPr>
              <a:t>For instance, the prediction for box 0 is extended to boxes 9, 12, 15, and 18.</a:t>
            </a:r>
          </a:p>
        </p:txBody>
      </p:sp>
    </p:spTree>
    <p:extLst>
      <p:ext uri="{BB962C8B-B14F-4D97-AF65-F5344CB8AC3E}">
        <p14:creationId xmlns:p14="http://schemas.microsoft.com/office/powerpoint/2010/main" val="4212306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CF7985-BCE9-4B33-9E61-5B4E912771B0}"/>
              </a:ext>
            </a:extLst>
          </p:cNvPr>
          <p:cNvPicPr>
            <a:picLocks noChangeAspect="1"/>
          </p:cNvPicPr>
          <p:nvPr/>
        </p:nvPicPr>
        <p:blipFill>
          <a:blip r:embed="rId2"/>
          <a:stretch>
            <a:fillRect/>
          </a:stretch>
        </p:blipFill>
        <p:spPr>
          <a:xfrm>
            <a:off x="2866319" y="3574493"/>
            <a:ext cx="1078791" cy="2617157"/>
          </a:xfrm>
          <a:prstGeom prst="rect">
            <a:avLst/>
          </a:prstGeom>
        </p:spPr>
      </p:pic>
      <p:pic>
        <p:nvPicPr>
          <p:cNvPr id="7" name="Picture 6">
            <a:extLst>
              <a:ext uri="{FF2B5EF4-FFF2-40B4-BE49-F238E27FC236}">
                <a16:creationId xmlns:a16="http://schemas.microsoft.com/office/drawing/2014/main" id="{7784BED4-322F-41D4-8F3D-1A612E0204DC}"/>
              </a:ext>
            </a:extLst>
          </p:cNvPr>
          <p:cNvPicPr>
            <a:picLocks noChangeAspect="1"/>
          </p:cNvPicPr>
          <p:nvPr/>
        </p:nvPicPr>
        <p:blipFill>
          <a:blip r:embed="rId3"/>
          <a:stretch>
            <a:fillRect/>
          </a:stretch>
        </p:blipFill>
        <p:spPr>
          <a:xfrm>
            <a:off x="4527491" y="3536388"/>
            <a:ext cx="1194894" cy="2655858"/>
          </a:xfrm>
          <a:prstGeom prst="rect">
            <a:avLst/>
          </a:prstGeom>
        </p:spPr>
      </p:pic>
      <p:pic>
        <p:nvPicPr>
          <p:cNvPr id="9" name="Picture 8">
            <a:extLst>
              <a:ext uri="{FF2B5EF4-FFF2-40B4-BE49-F238E27FC236}">
                <a16:creationId xmlns:a16="http://schemas.microsoft.com/office/drawing/2014/main" id="{E1E5F129-E541-49D8-ABBA-B963BEA52ADA}"/>
              </a:ext>
            </a:extLst>
          </p:cNvPr>
          <p:cNvPicPr>
            <a:picLocks noChangeAspect="1"/>
          </p:cNvPicPr>
          <p:nvPr/>
        </p:nvPicPr>
        <p:blipFill>
          <a:blip r:embed="rId4"/>
          <a:stretch>
            <a:fillRect/>
          </a:stretch>
        </p:blipFill>
        <p:spPr>
          <a:xfrm>
            <a:off x="6381359" y="3540629"/>
            <a:ext cx="1015902" cy="2651021"/>
          </a:xfrm>
          <a:prstGeom prst="rect">
            <a:avLst/>
          </a:prstGeom>
        </p:spPr>
      </p:pic>
      <p:pic>
        <p:nvPicPr>
          <p:cNvPr id="11" name="Picture 10">
            <a:extLst>
              <a:ext uri="{FF2B5EF4-FFF2-40B4-BE49-F238E27FC236}">
                <a16:creationId xmlns:a16="http://schemas.microsoft.com/office/drawing/2014/main" id="{4E23AE2E-64BE-4873-B8A0-9B2020F10B55}"/>
              </a:ext>
            </a:extLst>
          </p:cNvPr>
          <p:cNvPicPr>
            <a:picLocks noChangeAspect="1"/>
          </p:cNvPicPr>
          <p:nvPr/>
        </p:nvPicPr>
        <p:blipFill>
          <a:blip r:embed="rId5"/>
          <a:stretch>
            <a:fillRect/>
          </a:stretch>
        </p:blipFill>
        <p:spPr>
          <a:xfrm>
            <a:off x="7962350" y="3574493"/>
            <a:ext cx="1364211" cy="2636508"/>
          </a:xfrm>
          <a:prstGeom prst="rect">
            <a:avLst/>
          </a:prstGeom>
        </p:spPr>
      </p:pic>
      <p:sp>
        <p:nvSpPr>
          <p:cNvPr id="14" name="Title 1">
            <a:extLst>
              <a:ext uri="{FF2B5EF4-FFF2-40B4-BE49-F238E27FC236}">
                <a16:creationId xmlns:a16="http://schemas.microsoft.com/office/drawing/2014/main" id="{C295745D-87EC-420E-A6A2-F10FAC6B31CB}"/>
              </a:ext>
            </a:extLst>
          </p:cNvPr>
          <p:cNvSpPr>
            <a:spLocks noGrp="1"/>
          </p:cNvSpPr>
          <p:nvPr>
            <p:ph type="title"/>
          </p:nvPr>
        </p:nvSpPr>
        <p:spPr/>
        <p:txBody>
          <a:bodyPr/>
          <a:lstStyle/>
          <a:p>
            <a:r>
              <a:rPr lang="en-US" dirty="0">
                <a:solidFill>
                  <a:srgbClr val="003D6F"/>
                </a:solidFill>
              </a:rPr>
              <a:t>Consecutive Frames</a:t>
            </a:r>
          </a:p>
        </p:txBody>
      </p:sp>
      <p:sp>
        <p:nvSpPr>
          <p:cNvPr id="2" name="TextBox 1">
            <a:extLst>
              <a:ext uri="{FF2B5EF4-FFF2-40B4-BE49-F238E27FC236}">
                <a16:creationId xmlns:a16="http://schemas.microsoft.com/office/drawing/2014/main" id="{B0C7C99B-BDA9-75B7-4317-BDC9C5445688}"/>
              </a:ext>
            </a:extLst>
          </p:cNvPr>
          <p:cNvSpPr txBox="1"/>
          <p:nvPr/>
        </p:nvSpPr>
        <p:spPr>
          <a:xfrm>
            <a:off x="6242262" y="3238538"/>
            <a:ext cx="1437543" cy="338554"/>
          </a:xfrm>
          <a:prstGeom prst="rect">
            <a:avLst/>
          </a:prstGeom>
          <a:noFill/>
        </p:spPr>
        <p:txBody>
          <a:bodyPr wrap="square" rtlCol="0">
            <a:spAutoFit/>
          </a:bodyPr>
          <a:lstStyle/>
          <a:p>
            <a:r>
              <a:rPr lang="en-US" sz="1600" dirty="0"/>
              <a:t>3 Frames After</a:t>
            </a:r>
          </a:p>
        </p:txBody>
      </p:sp>
      <p:sp>
        <p:nvSpPr>
          <p:cNvPr id="3" name="TextBox 2">
            <a:extLst>
              <a:ext uri="{FF2B5EF4-FFF2-40B4-BE49-F238E27FC236}">
                <a16:creationId xmlns:a16="http://schemas.microsoft.com/office/drawing/2014/main" id="{3D854A3A-0901-675E-4873-80F10B8A412B}"/>
              </a:ext>
            </a:extLst>
          </p:cNvPr>
          <p:cNvSpPr txBox="1"/>
          <p:nvPr/>
        </p:nvSpPr>
        <p:spPr>
          <a:xfrm>
            <a:off x="2686075" y="3238538"/>
            <a:ext cx="1661923" cy="338554"/>
          </a:xfrm>
          <a:prstGeom prst="rect">
            <a:avLst/>
          </a:prstGeom>
          <a:noFill/>
        </p:spPr>
        <p:txBody>
          <a:bodyPr wrap="square" rtlCol="0">
            <a:spAutoFit/>
          </a:bodyPr>
          <a:lstStyle/>
          <a:p>
            <a:r>
              <a:rPr lang="en-US" sz="1600" dirty="0"/>
              <a:t>3 Frames Before</a:t>
            </a:r>
          </a:p>
        </p:txBody>
      </p:sp>
      <p:sp>
        <p:nvSpPr>
          <p:cNvPr id="4" name="TextBox 3">
            <a:extLst>
              <a:ext uri="{FF2B5EF4-FFF2-40B4-BE49-F238E27FC236}">
                <a16:creationId xmlns:a16="http://schemas.microsoft.com/office/drawing/2014/main" id="{A273B55A-5D38-98FA-0504-FDBC79806325}"/>
              </a:ext>
            </a:extLst>
          </p:cNvPr>
          <p:cNvSpPr txBox="1"/>
          <p:nvPr/>
        </p:nvSpPr>
        <p:spPr>
          <a:xfrm>
            <a:off x="4445733" y="3213244"/>
            <a:ext cx="1437543" cy="338554"/>
          </a:xfrm>
          <a:prstGeom prst="rect">
            <a:avLst/>
          </a:prstGeom>
          <a:noFill/>
        </p:spPr>
        <p:txBody>
          <a:bodyPr wrap="square" rtlCol="0">
            <a:spAutoFit/>
          </a:bodyPr>
          <a:lstStyle/>
          <a:p>
            <a:r>
              <a:rPr lang="en-US" sz="1600" dirty="0"/>
              <a:t>Current Frame</a:t>
            </a:r>
          </a:p>
        </p:txBody>
      </p:sp>
      <p:sp>
        <p:nvSpPr>
          <p:cNvPr id="6" name="Content Placeholder 2">
            <a:extLst>
              <a:ext uri="{FF2B5EF4-FFF2-40B4-BE49-F238E27FC236}">
                <a16:creationId xmlns:a16="http://schemas.microsoft.com/office/drawing/2014/main" id="{F302968E-1CC1-71C6-4E19-06318C480AB2}"/>
              </a:ext>
            </a:extLst>
          </p:cNvPr>
          <p:cNvSpPr>
            <a:spLocks noGrp="1"/>
          </p:cNvSpPr>
          <p:nvPr>
            <p:ph idx="1"/>
          </p:nvPr>
        </p:nvSpPr>
        <p:spPr>
          <a:xfrm>
            <a:off x="369455" y="895186"/>
            <a:ext cx="10408411" cy="2245261"/>
          </a:xfrm>
        </p:spPr>
        <p:txBody>
          <a:bodyPr>
            <a:normAutofit fontScale="92500"/>
          </a:bodyPr>
          <a:lstStyle/>
          <a:p>
            <a:pPr lvl="1" eaLnBrk="1" hangingPunct="1"/>
            <a:r>
              <a:rPr lang="en-US" sz="2800" dirty="0">
                <a:latin typeface="Calibri" pitchFamily="34" charset="0"/>
              </a:rPr>
              <a:t>Combine three consecutive image frames (3 frames before, current frame, and 3 frames after) into a single composite image to:</a:t>
            </a:r>
          </a:p>
          <a:p>
            <a:pPr lvl="2"/>
            <a:r>
              <a:rPr lang="en-US" sz="2800" dirty="0">
                <a:latin typeface="Calibri" pitchFamily="34" charset="0"/>
              </a:rPr>
              <a:t>Increase pixel information. </a:t>
            </a:r>
          </a:p>
          <a:p>
            <a:pPr lvl="2"/>
            <a:r>
              <a:rPr lang="en-US" sz="2800" dirty="0">
                <a:latin typeface="Calibri" pitchFamily="34" charset="0"/>
              </a:rPr>
              <a:t>Potentially capture apparent motion of clouds versus airglow. </a:t>
            </a:r>
          </a:p>
          <a:p>
            <a:endParaRPr lang="en-US" b="1" dirty="0"/>
          </a:p>
        </p:txBody>
      </p:sp>
    </p:spTree>
    <p:extLst>
      <p:ext uri="{BB962C8B-B14F-4D97-AF65-F5344CB8AC3E}">
        <p14:creationId xmlns:p14="http://schemas.microsoft.com/office/powerpoint/2010/main" val="2544381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4A36-B8AD-4884-B1FE-A055FF6550D0}"/>
              </a:ext>
            </a:extLst>
          </p:cNvPr>
          <p:cNvSpPr>
            <a:spLocks noGrp="1"/>
          </p:cNvSpPr>
          <p:nvPr>
            <p:ph type="title"/>
          </p:nvPr>
        </p:nvSpPr>
        <p:spPr/>
        <p:txBody>
          <a:bodyPr/>
          <a:lstStyle/>
          <a:p>
            <a:r>
              <a:rPr lang="en-US" dirty="0">
                <a:solidFill>
                  <a:srgbClr val="003D6F"/>
                </a:solidFill>
              </a:rPr>
              <a:t>Procedure</a:t>
            </a:r>
          </a:p>
        </p:txBody>
      </p:sp>
      <p:pic>
        <p:nvPicPr>
          <p:cNvPr id="4" name="Content Placeholder 3">
            <a:extLst>
              <a:ext uri="{FF2B5EF4-FFF2-40B4-BE49-F238E27FC236}">
                <a16:creationId xmlns:a16="http://schemas.microsoft.com/office/drawing/2014/main" id="{70F61E62-B7B9-4141-8A67-0C2BADE1A011}"/>
              </a:ext>
            </a:extLst>
          </p:cNvPr>
          <p:cNvPicPr>
            <a:picLocks noGrp="1" noChangeAspect="1"/>
          </p:cNvPicPr>
          <p:nvPr>
            <p:ph idx="1"/>
          </p:nvPr>
        </p:nvPicPr>
        <p:blipFill>
          <a:blip r:embed="rId2"/>
          <a:stretch>
            <a:fillRect/>
          </a:stretch>
        </p:blipFill>
        <p:spPr>
          <a:xfrm>
            <a:off x="4677375" y="631536"/>
            <a:ext cx="6997233" cy="5744325"/>
          </a:xfrm>
          <a:prstGeom prst="rect">
            <a:avLst/>
          </a:prstGeom>
        </p:spPr>
      </p:pic>
      <p:sp>
        <p:nvSpPr>
          <p:cNvPr id="5" name="Content Placeholder 2">
            <a:extLst>
              <a:ext uri="{FF2B5EF4-FFF2-40B4-BE49-F238E27FC236}">
                <a16:creationId xmlns:a16="http://schemas.microsoft.com/office/drawing/2014/main" id="{422434B3-CEA0-4D1A-9052-A1C4EB496CF1}"/>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14450" lvl="1" indent="-571500"/>
            <a:endParaRPr lang="en-US" sz="2800" dirty="0"/>
          </a:p>
          <a:p>
            <a:pPr marL="0" indent="0">
              <a:buFont typeface="Arial" panose="020B0604020202020204" pitchFamily="34" charset="0"/>
              <a:buNone/>
            </a:pPr>
            <a:endParaRPr lang="en-US" dirty="0"/>
          </a:p>
        </p:txBody>
      </p:sp>
      <p:sp>
        <p:nvSpPr>
          <p:cNvPr id="6" name="Content Placeholder 2">
            <a:extLst>
              <a:ext uri="{FF2B5EF4-FFF2-40B4-BE49-F238E27FC236}">
                <a16:creationId xmlns:a16="http://schemas.microsoft.com/office/drawing/2014/main" id="{78C76195-3D3F-4195-8C72-781D169696A4}"/>
              </a:ext>
            </a:extLst>
          </p:cNvPr>
          <p:cNvSpPr txBox="1">
            <a:spLocks/>
          </p:cNvSpPr>
          <p:nvPr/>
        </p:nvSpPr>
        <p:spPr>
          <a:xfrm>
            <a:off x="216026" y="2659955"/>
            <a:ext cx="4319880" cy="16874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0">
              <a:buNone/>
            </a:pPr>
            <a:endParaRPr lang="en-US" sz="2800" dirty="0"/>
          </a:p>
          <a:p>
            <a:pPr marL="285750" indent="0">
              <a:buNone/>
            </a:pPr>
            <a:r>
              <a:rPr lang="en-US" sz="2200" b="1" dirty="0"/>
              <a:t>Results:</a:t>
            </a:r>
          </a:p>
          <a:p>
            <a:pPr marL="285750" indent="0">
              <a:buNone/>
            </a:pPr>
            <a:r>
              <a:rPr lang="en-US" sz="2200" dirty="0"/>
              <a:t>	Validation accuracy: ~80%</a:t>
            </a:r>
            <a:endParaRPr lang="en-US" sz="28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06422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33779-4645-D740-0647-B49E569C3CE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C4B1F-B139-4B98-AA58-D19DFC6FBA8F}"/>
              </a:ext>
            </a:extLst>
          </p:cNvPr>
          <p:cNvSpPr>
            <a:spLocks noGrp="1"/>
          </p:cNvSpPr>
          <p:nvPr>
            <p:ph type="sldNum" sz="quarter" idx="12"/>
          </p:nvPr>
        </p:nvSpPr>
        <p:spPr/>
        <p:txBody>
          <a:bodyPr/>
          <a:lstStyle/>
          <a:p>
            <a:fld id="{8223AB55-8C45-449C-BC1E-5768395FF0F8}" type="slidenum">
              <a:rPr lang="en-US" smtClean="0"/>
              <a:t>13</a:t>
            </a:fld>
            <a:endParaRPr lang="en-US"/>
          </a:p>
        </p:txBody>
      </p:sp>
      <p:sp>
        <p:nvSpPr>
          <p:cNvPr id="11" name="Title 1">
            <a:extLst>
              <a:ext uri="{FF2B5EF4-FFF2-40B4-BE49-F238E27FC236}">
                <a16:creationId xmlns:a16="http://schemas.microsoft.com/office/drawing/2014/main" id="{719CD08B-7C2F-B720-B383-CCB3350AA185}"/>
              </a:ext>
            </a:extLst>
          </p:cNvPr>
          <p:cNvSpPr>
            <a:spLocks noGrp="1"/>
          </p:cNvSpPr>
          <p:nvPr>
            <p:ph type="title"/>
          </p:nvPr>
        </p:nvSpPr>
        <p:spPr>
          <a:xfrm>
            <a:off x="369455" y="9697"/>
            <a:ext cx="11785600" cy="787398"/>
          </a:xfrm>
        </p:spPr>
        <p:txBody>
          <a:bodyPr/>
          <a:lstStyle/>
          <a:p>
            <a:r>
              <a:rPr lang="en-US" dirty="0">
                <a:solidFill>
                  <a:srgbClr val="003D6F"/>
                </a:solidFill>
              </a:rPr>
              <a:t>Confusion Matrix</a:t>
            </a:r>
          </a:p>
        </p:txBody>
      </p:sp>
      <p:pic>
        <p:nvPicPr>
          <p:cNvPr id="2049" name="Picture 8">
            <a:extLst>
              <a:ext uri="{FF2B5EF4-FFF2-40B4-BE49-F238E27FC236}">
                <a16:creationId xmlns:a16="http://schemas.microsoft.com/office/drawing/2014/main" id="{D923FAC9-9B94-3DBB-EB18-3D9EEEC33D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3050" y="3707724"/>
            <a:ext cx="3582206" cy="23569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E79A5E9C-8EB0-665D-B9AC-EBF45F16562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4E4A6022-76CC-78B2-619A-10F1193E8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6746" y="1006693"/>
            <a:ext cx="3582206" cy="23688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ECAFD4B-BC88-42FE-EE77-151D760691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4809" y="1023679"/>
            <a:ext cx="3570445" cy="23518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C3C59C-5D7A-D116-67D9-12325843C5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6746" y="3704038"/>
            <a:ext cx="3582206" cy="2360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54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0FCF-FFD8-4B0B-8110-5CA4FAD12803}"/>
              </a:ext>
            </a:extLst>
          </p:cNvPr>
          <p:cNvSpPr>
            <a:spLocks noGrp="1"/>
          </p:cNvSpPr>
          <p:nvPr>
            <p:ph type="title"/>
          </p:nvPr>
        </p:nvSpPr>
        <p:spPr/>
        <p:txBody>
          <a:bodyPr/>
          <a:lstStyle/>
          <a:p>
            <a:r>
              <a:rPr lang="en-US" dirty="0"/>
              <a:t>Visualization</a:t>
            </a:r>
          </a:p>
        </p:txBody>
      </p:sp>
      <p:pic>
        <p:nvPicPr>
          <p:cNvPr id="4" name="Content Placeholder 3">
            <a:extLst>
              <a:ext uri="{FF2B5EF4-FFF2-40B4-BE49-F238E27FC236}">
                <a16:creationId xmlns:a16="http://schemas.microsoft.com/office/drawing/2014/main" id="{577ACADA-7CF9-466F-B758-1C5A08BD1422}"/>
              </a:ext>
            </a:extLst>
          </p:cNvPr>
          <p:cNvPicPr>
            <a:picLocks noGrp="1" noChangeAspect="1"/>
          </p:cNvPicPr>
          <p:nvPr>
            <p:ph idx="1"/>
          </p:nvPr>
        </p:nvPicPr>
        <p:blipFill>
          <a:blip r:embed="rId2"/>
          <a:stretch>
            <a:fillRect/>
          </a:stretch>
        </p:blipFill>
        <p:spPr>
          <a:xfrm>
            <a:off x="5785761" y="396502"/>
            <a:ext cx="5972592" cy="5981881"/>
          </a:xfrm>
          <a:prstGeom prst="rect">
            <a:avLst/>
          </a:prstGeom>
        </p:spPr>
      </p:pic>
      <p:sp>
        <p:nvSpPr>
          <p:cNvPr id="5" name="Content Placeholder 2">
            <a:extLst>
              <a:ext uri="{FF2B5EF4-FFF2-40B4-BE49-F238E27FC236}">
                <a16:creationId xmlns:a16="http://schemas.microsoft.com/office/drawing/2014/main" id="{9E5CFD7B-4ED1-41B4-A0BA-B18E8FEF60C6}"/>
              </a:ext>
            </a:extLst>
          </p:cNvPr>
          <p:cNvSpPr txBox="1">
            <a:spLocks/>
          </p:cNvSpPr>
          <p:nvPr/>
        </p:nvSpPr>
        <p:spPr>
          <a:xfrm>
            <a:off x="583532" y="1512909"/>
            <a:ext cx="4584031"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n-lt"/>
              </a:rPr>
              <a:t>Segmentation of a single time frame from the satellite data, visualized using the custom tool. The predicted cloud regions are highlighted in blue. </a:t>
            </a:r>
          </a:p>
          <a:p>
            <a:pPr eaLnBrk="1" hangingPunct="1"/>
            <a:endParaRPr lang="en-US" sz="2400" dirty="0">
              <a:latin typeface="+mn-lt"/>
            </a:endParaRPr>
          </a:p>
          <a:p>
            <a:r>
              <a:rPr lang="en-US" sz="2400" dirty="0">
                <a:latin typeface="+mn-lt"/>
              </a:rPr>
              <a:t>The tool also provides additional insights, including whether clouds are present in the center column of the image and the total count of cloud-affected boxes, as shown at the right lower corner of the image.</a:t>
            </a:r>
          </a:p>
        </p:txBody>
      </p:sp>
    </p:spTree>
    <p:extLst>
      <p:ext uri="{BB962C8B-B14F-4D97-AF65-F5344CB8AC3E}">
        <p14:creationId xmlns:p14="http://schemas.microsoft.com/office/powerpoint/2010/main" val="1277655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EF47-DC8B-45D5-B9A0-C186314CE640}"/>
              </a:ext>
            </a:extLst>
          </p:cNvPr>
          <p:cNvSpPr>
            <a:spLocks noGrp="1"/>
          </p:cNvSpPr>
          <p:nvPr>
            <p:ph type="title"/>
          </p:nvPr>
        </p:nvSpPr>
        <p:spPr/>
        <p:txBody>
          <a:bodyPr/>
          <a:lstStyle/>
          <a:p>
            <a:r>
              <a:rPr lang="en-US" dirty="0">
                <a:solidFill>
                  <a:srgbClr val="003D6F"/>
                </a:solidFill>
              </a:rPr>
              <a:t>Conclusions</a:t>
            </a:r>
          </a:p>
        </p:txBody>
      </p:sp>
      <p:sp>
        <p:nvSpPr>
          <p:cNvPr id="3" name="Content Placeholder 2">
            <a:extLst>
              <a:ext uri="{FF2B5EF4-FFF2-40B4-BE49-F238E27FC236}">
                <a16:creationId xmlns:a16="http://schemas.microsoft.com/office/drawing/2014/main" id="{2F473FA3-E273-46C5-ABA7-513D13CACDFF}"/>
              </a:ext>
            </a:extLst>
          </p:cNvPr>
          <p:cNvSpPr>
            <a:spLocks noGrp="1"/>
          </p:cNvSpPr>
          <p:nvPr>
            <p:ph idx="1"/>
          </p:nvPr>
        </p:nvSpPr>
        <p:spPr/>
        <p:txBody>
          <a:bodyPr/>
          <a:lstStyle/>
          <a:p>
            <a:pPr lvl="1" eaLnBrk="1" hangingPunct="1"/>
            <a:r>
              <a:rPr lang="en-US" sz="2800" dirty="0">
                <a:latin typeface="Calibri" pitchFamily="34" charset="0"/>
              </a:rPr>
              <a:t>Deep learning and transfer learning models demonstrated the highest accuracy when various machine learning models were evaluated,</a:t>
            </a:r>
          </a:p>
          <a:p>
            <a:pPr lvl="1" eaLnBrk="1" hangingPunct="1"/>
            <a:r>
              <a:rPr lang="en-US" sz="2800" dirty="0">
                <a:latin typeface="Calibri" pitchFamily="34" charset="0"/>
              </a:rPr>
              <a:t>Advanced to image segmentation, applied to 40 smaller boxes of the original image,</a:t>
            </a:r>
          </a:p>
          <a:p>
            <a:pPr lvl="1" eaLnBrk="1" hangingPunct="1"/>
            <a:r>
              <a:rPr lang="en-US" sz="2800" dirty="0">
                <a:latin typeface="Calibri" pitchFamily="34" charset="0"/>
              </a:rPr>
              <a:t>Transfer learning showed promising results with 80% validation accuracy. </a:t>
            </a:r>
          </a:p>
          <a:p>
            <a:endParaRPr lang="en-US" b="1" dirty="0"/>
          </a:p>
        </p:txBody>
      </p:sp>
    </p:spTree>
    <p:extLst>
      <p:ext uri="{BB962C8B-B14F-4D97-AF65-F5344CB8AC3E}">
        <p14:creationId xmlns:p14="http://schemas.microsoft.com/office/powerpoint/2010/main" val="258534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C7B5-B61F-4043-8395-5729DC8D329A}"/>
              </a:ext>
            </a:extLst>
          </p:cNvPr>
          <p:cNvSpPr>
            <a:spLocks noGrp="1"/>
          </p:cNvSpPr>
          <p:nvPr>
            <p:ph type="title"/>
          </p:nvPr>
        </p:nvSpPr>
        <p:spPr/>
        <p:txBody>
          <a:bodyPr/>
          <a:lstStyle/>
          <a:p>
            <a:r>
              <a:rPr lang="en-US" dirty="0">
                <a:solidFill>
                  <a:srgbClr val="003D6F"/>
                </a:solidFill>
              </a:rPr>
              <a:t>Future works</a:t>
            </a:r>
          </a:p>
        </p:txBody>
      </p:sp>
      <p:sp>
        <p:nvSpPr>
          <p:cNvPr id="3" name="Content Placeholder 2">
            <a:extLst>
              <a:ext uri="{FF2B5EF4-FFF2-40B4-BE49-F238E27FC236}">
                <a16:creationId xmlns:a16="http://schemas.microsoft.com/office/drawing/2014/main" id="{DE0A7C32-7EFD-4A15-A4D1-3689EA9149C2}"/>
              </a:ext>
            </a:extLst>
          </p:cNvPr>
          <p:cNvSpPr>
            <a:spLocks noGrp="1"/>
          </p:cNvSpPr>
          <p:nvPr>
            <p:ph idx="1"/>
          </p:nvPr>
        </p:nvSpPr>
        <p:spPr/>
        <p:txBody>
          <a:bodyPr/>
          <a:lstStyle/>
          <a:p>
            <a:r>
              <a:rPr lang="en-US" sz="2800" dirty="0">
                <a:latin typeface="Calibri" pitchFamily="34" charset="0"/>
              </a:rPr>
              <a:t>Process all data to allow users to exclude cloud-contaminated regions, enhancing the accuracy of temperature measurements. </a:t>
            </a:r>
            <a:r>
              <a:rPr lang="en-US" sz="2800" dirty="0">
                <a:latin typeface="+mn-lt"/>
              </a:rPr>
              <a:t>This segmentation allows for a more detailed understanding of cloud presence, leading to more accurate temperature corrections.</a:t>
            </a:r>
          </a:p>
          <a:p>
            <a:r>
              <a:rPr lang="en-US" sz="2800" dirty="0">
                <a:latin typeface="Calibri" pitchFamily="34" charset="0"/>
              </a:rPr>
              <a:t>Develop a pipeline for future data processing and model updates.</a:t>
            </a:r>
          </a:p>
          <a:p>
            <a:endParaRPr lang="en-US" dirty="0"/>
          </a:p>
        </p:txBody>
      </p:sp>
      <p:pic>
        <p:nvPicPr>
          <p:cNvPr id="4" name="Picture 9">
            <a:extLst>
              <a:ext uri="{FF2B5EF4-FFF2-40B4-BE49-F238E27FC236}">
                <a16:creationId xmlns:a16="http://schemas.microsoft.com/office/drawing/2014/main" id="{0165E81C-9F08-4786-9C09-BA972CB6F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073" y="3755055"/>
            <a:ext cx="8289862" cy="195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94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79B7D-FC7E-4280-A254-C5AE4D88411A}"/>
              </a:ext>
            </a:extLst>
          </p:cNvPr>
          <p:cNvSpPr>
            <a:spLocks noGrp="1"/>
          </p:cNvSpPr>
          <p:nvPr>
            <p:ph type="title"/>
          </p:nvPr>
        </p:nvSpPr>
        <p:spPr/>
        <p:txBody>
          <a:bodyPr>
            <a:normAutofit/>
          </a:bodyPr>
          <a:lstStyle/>
          <a:p>
            <a:r>
              <a:rPr lang="en-US" sz="2800" dirty="0">
                <a:solidFill>
                  <a:srgbClr val="003D6F"/>
                </a:solidFill>
                <a:latin typeface="Calibri" pitchFamily="34" charset="0"/>
              </a:rPr>
              <a:t>Acknowledgement:</a:t>
            </a:r>
            <a:endParaRPr lang="en-US" sz="2000" dirty="0">
              <a:solidFill>
                <a:srgbClr val="003D6F"/>
              </a:solidFill>
            </a:endParaRPr>
          </a:p>
        </p:txBody>
      </p:sp>
      <p:sp>
        <p:nvSpPr>
          <p:cNvPr id="3" name="Content Placeholder 2">
            <a:extLst>
              <a:ext uri="{FF2B5EF4-FFF2-40B4-BE49-F238E27FC236}">
                <a16:creationId xmlns:a16="http://schemas.microsoft.com/office/drawing/2014/main" id="{BA5FDBA6-43F4-4ED2-88C9-C18F37FEB900}"/>
              </a:ext>
            </a:extLst>
          </p:cNvPr>
          <p:cNvSpPr>
            <a:spLocks noGrp="1"/>
          </p:cNvSpPr>
          <p:nvPr>
            <p:ph idx="1"/>
          </p:nvPr>
        </p:nvSpPr>
        <p:spPr/>
        <p:txBody>
          <a:bodyPr/>
          <a:lstStyle/>
          <a:p>
            <a:pPr marL="0" indent="0">
              <a:buNone/>
            </a:pPr>
            <a:r>
              <a:rPr lang="en-US" sz="2800" i="0" dirty="0">
                <a:solidFill>
                  <a:srgbClr val="242424"/>
                </a:solidFill>
                <a:effectLst/>
                <a:latin typeface="Aptos"/>
              </a:rPr>
              <a:t>The material is based upon work supported by the National Aeronautics and Space Administration under Contract Number 80GSFC18C0007. Any opinions, findings, and conclusions or recommendations expressed in this material are those of the author(s) and do not necessarily reflect the views of NASA.</a:t>
            </a:r>
            <a:endParaRPr lang="en-US" dirty="0"/>
          </a:p>
        </p:txBody>
      </p:sp>
    </p:spTree>
    <p:extLst>
      <p:ext uri="{BB962C8B-B14F-4D97-AF65-F5344CB8AC3E}">
        <p14:creationId xmlns:p14="http://schemas.microsoft.com/office/powerpoint/2010/main" val="1420074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F8582-9392-4103-AD88-D17F5F3C7D27}"/>
              </a:ext>
            </a:extLst>
          </p:cNvPr>
          <p:cNvSpPr>
            <a:spLocks noGrp="1"/>
          </p:cNvSpPr>
          <p:nvPr>
            <p:ph idx="1"/>
          </p:nvPr>
        </p:nvSpPr>
        <p:spPr>
          <a:xfrm>
            <a:off x="502843" y="2959785"/>
            <a:ext cx="11528915" cy="834096"/>
          </a:xfrm>
        </p:spPr>
        <p:txBody>
          <a:bodyPr>
            <a:normAutofit/>
          </a:bodyPr>
          <a:lstStyle/>
          <a:p>
            <a:pPr marL="0" indent="0" algn="ctr">
              <a:buNone/>
            </a:pPr>
            <a:r>
              <a:rPr lang="en-US" sz="4800" dirty="0">
                <a:solidFill>
                  <a:srgbClr val="003D6F"/>
                </a:solidFill>
              </a:rPr>
              <a:t>Thank you!</a:t>
            </a:r>
          </a:p>
        </p:txBody>
      </p:sp>
    </p:spTree>
    <p:extLst>
      <p:ext uri="{BB962C8B-B14F-4D97-AF65-F5344CB8AC3E}">
        <p14:creationId xmlns:p14="http://schemas.microsoft.com/office/powerpoint/2010/main" val="2627275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9E99-5F9D-4E2B-9560-9484D2CACAA7}"/>
              </a:ext>
            </a:extLst>
          </p:cNvPr>
          <p:cNvSpPr>
            <a:spLocks noGrp="1"/>
          </p:cNvSpPr>
          <p:nvPr>
            <p:ph type="title"/>
          </p:nvPr>
        </p:nvSpPr>
        <p:spPr/>
        <p:txBody>
          <a:bodyPr/>
          <a:lstStyle/>
          <a:p>
            <a:r>
              <a:rPr lang="en-US" dirty="0">
                <a:solidFill>
                  <a:srgbClr val="003D6F"/>
                </a:solidFill>
              </a:rPr>
              <a:t>Additional Slides</a:t>
            </a:r>
          </a:p>
        </p:txBody>
      </p:sp>
      <p:sp>
        <p:nvSpPr>
          <p:cNvPr id="5" name="Content Placeholder 4">
            <a:extLst>
              <a:ext uri="{FF2B5EF4-FFF2-40B4-BE49-F238E27FC236}">
                <a16:creationId xmlns:a16="http://schemas.microsoft.com/office/drawing/2014/main" id="{251EF992-84BA-401F-9660-5D30BE5DB1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0648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5767-B069-4E4D-B106-0A4D818B1ACA}"/>
              </a:ext>
            </a:extLst>
          </p:cNvPr>
          <p:cNvSpPr>
            <a:spLocks noGrp="1"/>
          </p:cNvSpPr>
          <p:nvPr>
            <p:ph type="title"/>
          </p:nvPr>
        </p:nvSpPr>
        <p:spPr/>
        <p:txBody>
          <a:bodyPr/>
          <a:lstStyle/>
          <a:p>
            <a:r>
              <a:rPr lang="en-US" dirty="0">
                <a:solidFill>
                  <a:srgbClr val="003D6F"/>
                </a:solidFill>
              </a:rPr>
              <a:t>Introduction</a:t>
            </a:r>
          </a:p>
        </p:txBody>
      </p:sp>
      <p:sp>
        <p:nvSpPr>
          <p:cNvPr id="3" name="Content Placeholder 2">
            <a:extLst>
              <a:ext uri="{FF2B5EF4-FFF2-40B4-BE49-F238E27FC236}">
                <a16:creationId xmlns:a16="http://schemas.microsoft.com/office/drawing/2014/main" id="{84557149-817E-44A4-BBD4-EE0781334ADA}"/>
              </a:ext>
            </a:extLst>
          </p:cNvPr>
          <p:cNvSpPr>
            <a:spLocks noGrp="1"/>
          </p:cNvSpPr>
          <p:nvPr>
            <p:ph idx="1"/>
          </p:nvPr>
        </p:nvSpPr>
        <p:spPr>
          <a:xfrm>
            <a:off x="384146" y="810066"/>
            <a:ext cx="5651773" cy="5343380"/>
          </a:xfrm>
        </p:spPr>
        <p:txBody>
          <a:bodyPr>
            <a:normAutofit fontScale="92500" lnSpcReduction="10000"/>
          </a:bodyPr>
          <a:lstStyle/>
          <a:p>
            <a:pPr marL="457200" lvl="1" indent="0" eaLnBrk="1" hangingPunct="1">
              <a:buNone/>
            </a:pPr>
            <a:r>
              <a:rPr lang="en-US" sz="2800" b="1" dirty="0">
                <a:latin typeface="+mn-lt"/>
              </a:rPr>
              <a:t>Objectives: </a:t>
            </a:r>
          </a:p>
          <a:p>
            <a:pPr marL="631825" lvl="2" indent="-174625"/>
            <a:r>
              <a:rPr lang="en-US" sz="2400" dirty="0">
                <a:latin typeface="+mn-lt"/>
              </a:rPr>
              <a:t>Understanding how Earth's weather influences space weather by studying atmospheric gravity waves (AGWs).</a:t>
            </a:r>
          </a:p>
          <a:p>
            <a:pPr marL="631825" lvl="2" indent="-174625"/>
            <a:r>
              <a:rPr lang="en-US" sz="2400" dirty="0"/>
              <a:t>AGWs are a key feature of the atmosphere as they transport energy and momentum from their source in the lower atmosphere, to their sink in the upper atmosphere.</a:t>
            </a:r>
            <a:endParaRPr lang="en-US" sz="2400" dirty="0">
              <a:latin typeface="+mn-lt"/>
            </a:endParaRPr>
          </a:p>
          <a:p>
            <a:pPr marL="631825" lvl="2" indent="-174625"/>
            <a:r>
              <a:rPr lang="en-US" sz="2400" dirty="0">
                <a:latin typeface="+mn-lt"/>
              </a:rPr>
              <a:t>Supported by NASA, the Atmospheric Waves Experiment (AWE) mission investigates the global distribution of AGWs, their seasonal variations, and their propagation through the upper atmosphere.</a:t>
            </a:r>
            <a:endParaRPr lang="en-US" sz="2800" dirty="0">
              <a:latin typeface="+mn-lt"/>
            </a:endParaRPr>
          </a:p>
          <a:p>
            <a:pPr marL="0" indent="0">
              <a:buNone/>
            </a:pPr>
            <a:endParaRPr lang="en-US" dirty="0"/>
          </a:p>
        </p:txBody>
      </p:sp>
      <p:pic>
        <p:nvPicPr>
          <p:cNvPr id="4" name="Picture 1" descr="Picture 1">
            <a:extLst>
              <a:ext uri="{FF2B5EF4-FFF2-40B4-BE49-F238E27FC236}">
                <a16:creationId xmlns:a16="http://schemas.microsoft.com/office/drawing/2014/main" id="{67FB2CC0-717F-945A-1FCC-B14A801FECB5}"/>
              </a:ext>
            </a:extLst>
          </p:cNvPr>
          <p:cNvPicPr>
            <a:picLocks noChangeAspect="1"/>
          </p:cNvPicPr>
          <p:nvPr/>
        </p:nvPicPr>
        <p:blipFill>
          <a:blip r:embed="rId2"/>
          <a:srcRect l="4790" t="14077" r="5733" b="3289"/>
          <a:stretch>
            <a:fillRect/>
          </a:stretch>
        </p:blipFill>
        <p:spPr>
          <a:xfrm>
            <a:off x="7044203" y="403396"/>
            <a:ext cx="4570436" cy="6022848"/>
          </a:xfrm>
          <a:prstGeom prst="rect">
            <a:avLst/>
          </a:prstGeom>
          <a:ln w="12700">
            <a:miter lim="400000"/>
          </a:ln>
        </p:spPr>
      </p:pic>
    </p:spTree>
    <p:extLst>
      <p:ext uri="{BB962C8B-B14F-4D97-AF65-F5344CB8AC3E}">
        <p14:creationId xmlns:p14="http://schemas.microsoft.com/office/powerpoint/2010/main" val="3038780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EDC8-85B2-6A03-6A41-74928EEB1080}"/>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B9A7714-8D36-8D73-2A32-83BD2125B72E}"/>
              </a:ext>
            </a:extLst>
          </p:cNvPr>
          <p:cNvSpPr>
            <a:spLocks noGrp="1"/>
          </p:cNvSpPr>
          <p:nvPr>
            <p:ph type="sldNum" sz="quarter" idx="12"/>
          </p:nvPr>
        </p:nvSpPr>
        <p:spPr/>
        <p:txBody>
          <a:bodyPr/>
          <a:lstStyle/>
          <a:p>
            <a:fld id="{8223AB55-8C45-449C-BC1E-5768395FF0F8}" type="slidenum">
              <a:rPr lang="en-US" smtClean="0"/>
              <a:t>20</a:t>
            </a:fld>
            <a:endParaRPr lang="en-US"/>
          </a:p>
        </p:txBody>
      </p:sp>
      <p:sp>
        <p:nvSpPr>
          <p:cNvPr id="5" name="Footer Placeholder 4">
            <a:extLst>
              <a:ext uri="{FF2B5EF4-FFF2-40B4-BE49-F238E27FC236}">
                <a16:creationId xmlns:a16="http://schemas.microsoft.com/office/drawing/2014/main" id="{A5E8D73F-5B9A-F129-DF47-5B026D969C73}"/>
              </a:ext>
            </a:extLst>
          </p:cNvPr>
          <p:cNvSpPr>
            <a:spLocks noGrp="1"/>
          </p:cNvSpPr>
          <p:nvPr>
            <p:ph type="ftr" sz="quarter" idx="3"/>
          </p:nvPr>
        </p:nvSpPr>
        <p:spPr/>
        <p:txBody>
          <a:bodyPr/>
          <a:lstStyle/>
          <a:p>
            <a:r>
              <a:rPr lang="en-US"/>
              <a:t>EXTDOC-330 Rev. -</a:t>
            </a:r>
            <a:endParaRPr lang="en-US" dirty="0"/>
          </a:p>
        </p:txBody>
      </p:sp>
      <p:pic>
        <p:nvPicPr>
          <p:cNvPr id="3078" name="Picture 6" descr="Regression vs. Classification in Machine Learning for Beginners | Simplilearn">
            <a:extLst>
              <a:ext uri="{FF2B5EF4-FFF2-40B4-BE49-F238E27FC236}">
                <a16:creationId xmlns:a16="http://schemas.microsoft.com/office/drawing/2014/main" id="{D543A887-7E22-FE49-7C6B-23DF67BC36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625" t="18075" r="4436" b="23536"/>
          <a:stretch/>
        </p:blipFill>
        <p:spPr bwMode="auto">
          <a:xfrm>
            <a:off x="2462151" y="1396965"/>
            <a:ext cx="2983675" cy="26528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7FAF765-E9A6-7ED9-8A6E-50607DDBDCEA}"/>
              </a:ext>
            </a:extLst>
          </p:cNvPr>
          <p:cNvSpPr txBox="1"/>
          <p:nvPr/>
        </p:nvSpPr>
        <p:spPr>
          <a:xfrm>
            <a:off x="2430483" y="4049818"/>
            <a:ext cx="7433953" cy="307777"/>
          </a:xfrm>
          <a:prstGeom prst="rect">
            <a:avLst/>
          </a:prstGeom>
          <a:noFill/>
        </p:spPr>
        <p:txBody>
          <a:bodyPr wrap="square" rtlCol="0">
            <a:spAutoFit/>
          </a:bodyPr>
          <a:lstStyle/>
          <a:p>
            <a:r>
              <a:rPr lang="en-US" sz="1400" dirty="0">
                <a:hlinkClick r:id="rId3"/>
              </a:rPr>
              <a:t>Regression vs. Classification in Machine Learning for Beginners | Simplilearn</a:t>
            </a:r>
            <a:endParaRPr lang="en-US" sz="1400" dirty="0"/>
          </a:p>
        </p:txBody>
      </p:sp>
      <p:sp>
        <p:nvSpPr>
          <p:cNvPr id="12" name="TextBox 11">
            <a:extLst>
              <a:ext uri="{FF2B5EF4-FFF2-40B4-BE49-F238E27FC236}">
                <a16:creationId xmlns:a16="http://schemas.microsoft.com/office/drawing/2014/main" id="{FA8ADDA5-2C88-2219-A943-3B445A102710}"/>
              </a:ext>
            </a:extLst>
          </p:cNvPr>
          <p:cNvSpPr txBox="1"/>
          <p:nvPr/>
        </p:nvSpPr>
        <p:spPr>
          <a:xfrm>
            <a:off x="3202379" y="1537242"/>
            <a:ext cx="906484" cy="369332"/>
          </a:xfrm>
          <a:prstGeom prst="rect">
            <a:avLst/>
          </a:prstGeom>
          <a:noFill/>
        </p:spPr>
        <p:txBody>
          <a:bodyPr wrap="square" rtlCol="0">
            <a:spAutoFit/>
          </a:bodyPr>
          <a:lstStyle/>
          <a:p>
            <a:r>
              <a:rPr lang="en-US" dirty="0">
                <a:solidFill>
                  <a:srgbClr val="0FE400"/>
                </a:solidFill>
              </a:rPr>
              <a:t>Clear</a:t>
            </a:r>
          </a:p>
        </p:txBody>
      </p:sp>
      <p:sp>
        <p:nvSpPr>
          <p:cNvPr id="13" name="TextBox 12">
            <a:extLst>
              <a:ext uri="{FF2B5EF4-FFF2-40B4-BE49-F238E27FC236}">
                <a16:creationId xmlns:a16="http://schemas.microsoft.com/office/drawing/2014/main" id="{C5775C68-7952-C3A9-C4AC-7B502E2EF48E}"/>
              </a:ext>
            </a:extLst>
          </p:cNvPr>
          <p:cNvSpPr txBox="1"/>
          <p:nvPr/>
        </p:nvSpPr>
        <p:spPr>
          <a:xfrm>
            <a:off x="4751013" y="3131378"/>
            <a:ext cx="726481" cy="369332"/>
          </a:xfrm>
          <a:prstGeom prst="rect">
            <a:avLst/>
          </a:prstGeom>
          <a:noFill/>
        </p:spPr>
        <p:txBody>
          <a:bodyPr wrap="none" rtlCol="0">
            <a:spAutoFit/>
          </a:bodyPr>
          <a:lstStyle/>
          <a:p>
            <a:r>
              <a:rPr lang="en-US" dirty="0">
                <a:solidFill>
                  <a:srgbClr val="1894BD"/>
                </a:solidFill>
              </a:rPr>
              <a:t>Cloud</a:t>
            </a:r>
          </a:p>
        </p:txBody>
      </p:sp>
    </p:spTree>
    <p:extLst>
      <p:ext uri="{BB962C8B-B14F-4D97-AF65-F5344CB8AC3E}">
        <p14:creationId xmlns:p14="http://schemas.microsoft.com/office/powerpoint/2010/main" val="193126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1998-B48D-4D6F-87DF-8E55FBAF25A8}"/>
              </a:ext>
            </a:extLst>
          </p:cNvPr>
          <p:cNvSpPr>
            <a:spLocks noGrp="1"/>
          </p:cNvSpPr>
          <p:nvPr>
            <p:ph type="title"/>
          </p:nvPr>
        </p:nvSpPr>
        <p:spPr/>
        <p:txBody>
          <a:bodyPr/>
          <a:lstStyle/>
          <a:p>
            <a:r>
              <a:rPr lang="en-US" dirty="0">
                <a:solidFill>
                  <a:srgbClr val="003D6F"/>
                </a:solidFill>
              </a:rPr>
              <a:t>Image Classification Data</a:t>
            </a:r>
          </a:p>
        </p:txBody>
      </p:sp>
      <p:sp>
        <p:nvSpPr>
          <p:cNvPr id="4" name="Content Placeholder 2">
            <a:extLst>
              <a:ext uri="{FF2B5EF4-FFF2-40B4-BE49-F238E27FC236}">
                <a16:creationId xmlns:a16="http://schemas.microsoft.com/office/drawing/2014/main" id="{DBED05FE-26B5-4264-A35E-3C875ADC0F61}"/>
              </a:ext>
            </a:extLst>
          </p:cNvPr>
          <p:cNvSpPr>
            <a:spLocks noGrp="1"/>
          </p:cNvSpPr>
          <p:nvPr>
            <p:ph idx="1"/>
          </p:nvPr>
        </p:nvSpPr>
        <p:spPr>
          <a:xfrm>
            <a:off x="838200" y="1825625"/>
            <a:ext cx="10515600" cy="1092673"/>
          </a:xfrm>
        </p:spPr>
        <p:txBody>
          <a:bodyPr/>
          <a:lstStyle/>
          <a:p>
            <a:pPr marL="0" indent="0">
              <a:buNone/>
            </a:pPr>
            <a:r>
              <a:rPr lang="en-US" dirty="0"/>
              <a:t>Data Overview</a:t>
            </a:r>
          </a:p>
          <a:p>
            <a:pPr lvl="1"/>
            <a:r>
              <a:rPr lang="en-US" dirty="0"/>
              <a:t>Data Source: Images from 15 satellite orbits on January 1st, 2024</a:t>
            </a:r>
          </a:p>
          <a:p>
            <a:endParaRPr lang="en-US" dirty="0"/>
          </a:p>
          <a:p>
            <a:endParaRPr lang="en-US" dirty="0"/>
          </a:p>
        </p:txBody>
      </p:sp>
      <p:pic>
        <p:nvPicPr>
          <p:cNvPr id="5" name="Picture 4">
            <a:extLst>
              <a:ext uri="{FF2B5EF4-FFF2-40B4-BE49-F238E27FC236}">
                <a16:creationId xmlns:a16="http://schemas.microsoft.com/office/drawing/2014/main" id="{A75DBB00-5FF1-4A81-837B-B9AABD4B0004}"/>
              </a:ext>
            </a:extLst>
          </p:cNvPr>
          <p:cNvPicPr>
            <a:picLocks noChangeAspect="1"/>
          </p:cNvPicPr>
          <p:nvPr/>
        </p:nvPicPr>
        <p:blipFill>
          <a:blip r:embed="rId2"/>
          <a:stretch>
            <a:fillRect/>
          </a:stretch>
        </p:blipFill>
        <p:spPr>
          <a:xfrm>
            <a:off x="916884" y="3026109"/>
            <a:ext cx="6328742" cy="3096466"/>
          </a:xfrm>
          <a:prstGeom prst="rect">
            <a:avLst/>
          </a:prstGeom>
        </p:spPr>
      </p:pic>
      <p:pic>
        <p:nvPicPr>
          <p:cNvPr id="6" name="Picture 5">
            <a:extLst>
              <a:ext uri="{FF2B5EF4-FFF2-40B4-BE49-F238E27FC236}">
                <a16:creationId xmlns:a16="http://schemas.microsoft.com/office/drawing/2014/main" id="{5FCE5E2E-B486-4A97-AD1A-99DFB0E95011}"/>
              </a:ext>
            </a:extLst>
          </p:cNvPr>
          <p:cNvPicPr>
            <a:picLocks noChangeAspect="1"/>
          </p:cNvPicPr>
          <p:nvPr/>
        </p:nvPicPr>
        <p:blipFill>
          <a:blip r:embed="rId3"/>
          <a:stretch>
            <a:fillRect/>
          </a:stretch>
        </p:blipFill>
        <p:spPr>
          <a:xfrm>
            <a:off x="7875804" y="2993774"/>
            <a:ext cx="2893244" cy="3128801"/>
          </a:xfrm>
          <a:prstGeom prst="rect">
            <a:avLst/>
          </a:prstGeom>
        </p:spPr>
      </p:pic>
    </p:spTree>
    <p:extLst>
      <p:ext uri="{BB962C8B-B14F-4D97-AF65-F5344CB8AC3E}">
        <p14:creationId xmlns:p14="http://schemas.microsoft.com/office/powerpoint/2010/main" val="219375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B126-03EA-4485-A09F-46B9E57EE65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7832F87-7550-4A32-8A52-F58B1F8981BE}"/>
              </a:ext>
            </a:extLst>
          </p:cNvPr>
          <p:cNvSpPr>
            <a:spLocks noGrp="1"/>
          </p:cNvSpPr>
          <p:nvPr>
            <p:ph idx="1"/>
          </p:nvPr>
        </p:nvSpPr>
        <p:spPr>
          <a:xfrm>
            <a:off x="838200" y="1848352"/>
            <a:ext cx="10515600" cy="4351338"/>
          </a:xfrm>
        </p:spPr>
        <p:txBody>
          <a:bodyPr/>
          <a:lstStyle/>
          <a:p>
            <a:endParaRPr lang="en-US" dirty="0"/>
          </a:p>
        </p:txBody>
      </p:sp>
      <p:pic>
        <p:nvPicPr>
          <p:cNvPr id="2053" name="Picture 88">
            <a:extLst>
              <a:ext uri="{FF2B5EF4-FFF2-40B4-BE49-F238E27FC236}">
                <a16:creationId xmlns:a16="http://schemas.microsoft.com/office/drawing/2014/main" id="{2995627A-1F51-4CE8-B810-A460D0738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6" y="651220"/>
            <a:ext cx="59372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89">
            <a:extLst>
              <a:ext uri="{FF2B5EF4-FFF2-40B4-BE49-F238E27FC236}">
                <a16:creationId xmlns:a16="http://schemas.microsoft.com/office/drawing/2014/main" id="{6688126E-3E44-4941-B965-C49F8F461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083" y="651220"/>
            <a:ext cx="59372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90">
            <a:extLst>
              <a:ext uri="{FF2B5EF4-FFF2-40B4-BE49-F238E27FC236}">
                <a16:creationId xmlns:a16="http://schemas.microsoft.com/office/drawing/2014/main" id="{9F4803CE-DE48-4DA0-844A-922CBB42C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6" y="2730156"/>
            <a:ext cx="59372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91">
            <a:extLst>
              <a:ext uri="{FF2B5EF4-FFF2-40B4-BE49-F238E27FC236}">
                <a16:creationId xmlns:a16="http://schemas.microsoft.com/office/drawing/2014/main" id="{14A9FE37-82DF-4957-8BE7-BD2F4F6AF2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083" y="2730156"/>
            <a:ext cx="59372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92">
            <a:extLst>
              <a:ext uri="{FF2B5EF4-FFF2-40B4-BE49-F238E27FC236}">
                <a16:creationId xmlns:a16="http://schemas.microsoft.com/office/drawing/2014/main" id="{D5E734ED-B06C-42A6-963E-BB4018D806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06" y="4779016"/>
            <a:ext cx="5937250"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BC25C103-AB33-434E-B791-2347D4A3A93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17EE00A9-99FE-4350-9440-E9B81C7D216D}"/>
              </a:ext>
            </a:extLst>
          </p:cNvPr>
          <p:cNvSpPr>
            <a:spLocks noChangeArrowheads="1"/>
          </p:cNvSpPr>
          <p:nvPr/>
        </p:nvSpPr>
        <p:spPr bwMode="auto">
          <a:xfrm>
            <a:off x="0" y="10363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altLang="en-US" sz="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971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69BD-3132-4AB4-96CA-F8DDCC76ADFF}"/>
              </a:ext>
            </a:extLst>
          </p:cNvPr>
          <p:cNvSpPr>
            <a:spLocks noGrp="1"/>
          </p:cNvSpPr>
          <p:nvPr>
            <p:ph type="title"/>
          </p:nvPr>
        </p:nvSpPr>
        <p:spPr/>
        <p:txBody>
          <a:bodyPr/>
          <a:lstStyle/>
          <a:p>
            <a:r>
              <a:rPr lang="en-US" dirty="0">
                <a:solidFill>
                  <a:srgbClr val="003D6F"/>
                </a:solidFill>
              </a:rPr>
              <a:t>Labelling</a:t>
            </a:r>
          </a:p>
        </p:txBody>
      </p:sp>
      <p:sp>
        <p:nvSpPr>
          <p:cNvPr id="3" name="Content Placeholder 2">
            <a:extLst>
              <a:ext uri="{FF2B5EF4-FFF2-40B4-BE49-F238E27FC236}">
                <a16:creationId xmlns:a16="http://schemas.microsoft.com/office/drawing/2014/main" id="{9E38373B-319F-4828-BBD9-DA49ED4CB860}"/>
              </a:ext>
            </a:extLst>
          </p:cNvPr>
          <p:cNvSpPr>
            <a:spLocks noGrp="1"/>
          </p:cNvSpPr>
          <p:nvPr>
            <p:ph idx="1"/>
          </p:nvPr>
        </p:nvSpPr>
        <p:spPr/>
        <p:txBody>
          <a:bodyPr/>
          <a:lstStyle/>
          <a:p>
            <a:endParaRPr lang="en-US" dirty="0"/>
          </a:p>
        </p:txBody>
      </p:sp>
      <p:pic>
        <p:nvPicPr>
          <p:cNvPr id="1027" name="Picture 60">
            <a:extLst>
              <a:ext uri="{FF2B5EF4-FFF2-40B4-BE49-F238E27FC236}">
                <a16:creationId xmlns:a16="http://schemas.microsoft.com/office/drawing/2014/main" id="{88770BC5-D912-44F8-A18B-F13329FB84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909" t="5591" r="25110" b="26027"/>
          <a:stretch>
            <a:fillRect/>
          </a:stretch>
        </p:blipFill>
        <p:spPr bwMode="auto">
          <a:xfrm>
            <a:off x="4184384" y="2267778"/>
            <a:ext cx="3081959" cy="32925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76">
            <a:extLst>
              <a:ext uri="{FF2B5EF4-FFF2-40B4-BE49-F238E27FC236}">
                <a16:creationId xmlns:a16="http://schemas.microsoft.com/office/drawing/2014/main" id="{A377025A-5606-4F94-B1BA-C1981EC0F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276" y="2267778"/>
            <a:ext cx="3133820" cy="329255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77">
            <a:extLst>
              <a:ext uri="{FF2B5EF4-FFF2-40B4-BE49-F238E27FC236}">
                <a16:creationId xmlns:a16="http://schemas.microsoft.com/office/drawing/2014/main" id="{80E57BFA-8B6B-4EF1-B8AC-6DBDE4EE8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267778"/>
            <a:ext cx="3147391" cy="33145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A98E844F-1203-481C-AAFE-9593741DF43A}"/>
              </a:ext>
            </a:extLst>
          </p:cNvPr>
          <p:cNvSpPr>
            <a:spLocks noChangeArrowheads="1"/>
          </p:cNvSpPr>
          <p:nvPr/>
        </p:nvSpPr>
        <p:spPr bwMode="auto">
          <a:xfrm>
            <a:off x="4437822" y="5019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81189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A18391-9340-45B8-AF86-625533ADF2D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18860" y="332960"/>
            <a:ext cx="6848062" cy="6192080"/>
          </a:xfrm>
          <a:prstGeom prst="rect">
            <a:avLst/>
          </a:prstGeom>
          <a:noFill/>
          <a:ln>
            <a:noFill/>
          </a:ln>
        </p:spPr>
      </p:pic>
    </p:spTree>
    <p:extLst>
      <p:ext uri="{BB962C8B-B14F-4D97-AF65-F5344CB8AC3E}">
        <p14:creationId xmlns:p14="http://schemas.microsoft.com/office/powerpoint/2010/main" val="3318606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EFB7E9-F941-5EC1-1245-EDC62087C5DF}"/>
              </a:ext>
            </a:extLst>
          </p:cNvPr>
          <p:cNvSpPr>
            <a:spLocks noGrp="1"/>
          </p:cNvSpPr>
          <p:nvPr>
            <p:ph type="sldNum" sz="quarter" idx="12"/>
          </p:nvPr>
        </p:nvSpPr>
        <p:spPr/>
        <p:txBody>
          <a:bodyPr/>
          <a:lstStyle/>
          <a:p>
            <a:fld id="{8223AB55-8C45-449C-BC1E-5768395FF0F8}" type="slidenum">
              <a:rPr lang="en-US" smtClean="0"/>
              <a:t>25</a:t>
            </a:fld>
            <a:endParaRPr lang="en-US"/>
          </a:p>
        </p:txBody>
      </p:sp>
      <p:graphicFrame>
        <p:nvGraphicFramePr>
          <p:cNvPr id="10" name="Content Placeholder 9">
            <a:extLst>
              <a:ext uri="{FF2B5EF4-FFF2-40B4-BE49-F238E27FC236}">
                <a16:creationId xmlns:a16="http://schemas.microsoft.com/office/drawing/2014/main" id="{181DBB4B-F854-40DE-0D49-5620C40D7B2B}"/>
              </a:ext>
            </a:extLst>
          </p:cNvPr>
          <p:cNvGraphicFramePr>
            <a:graphicFrameLocks noGrp="1"/>
          </p:cNvGraphicFramePr>
          <p:nvPr>
            <p:ph idx="1"/>
            <p:extLst>
              <p:ext uri="{D42A27DB-BD31-4B8C-83A1-F6EECF244321}">
                <p14:modId xmlns:p14="http://schemas.microsoft.com/office/powerpoint/2010/main" val="3498431664"/>
              </p:ext>
            </p:extLst>
          </p:nvPr>
        </p:nvGraphicFramePr>
        <p:xfrm>
          <a:off x="5537860" y="22076"/>
          <a:ext cx="4702923" cy="6554668"/>
        </p:xfrm>
        <a:graphic>
          <a:graphicData uri="http://schemas.openxmlformats.org/drawingml/2006/table">
            <a:tbl>
              <a:tblPr/>
              <a:tblGrid>
                <a:gridCol w="499101">
                  <a:extLst>
                    <a:ext uri="{9D8B030D-6E8A-4147-A177-3AD203B41FA5}">
                      <a16:colId xmlns:a16="http://schemas.microsoft.com/office/drawing/2014/main" val="3012794088"/>
                    </a:ext>
                  </a:extLst>
                </a:gridCol>
                <a:gridCol w="483048">
                  <a:extLst>
                    <a:ext uri="{9D8B030D-6E8A-4147-A177-3AD203B41FA5}">
                      <a16:colId xmlns:a16="http://schemas.microsoft.com/office/drawing/2014/main" val="1238558378"/>
                    </a:ext>
                  </a:extLst>
                </a:gridCol>
                <a:gridCol w="456938">
                  <a:extLst>
                    <a:ext uri="{9D8B030D-6E8A-4147-A177-3AD203B41FA5}">
                      <a16:colId xmlns:a16="http://schemas.microsoft.com/office/drawing/2014/main" val="800285890"/>
                    </a:ext>
                  </a:extLst>
                </a:gridCol>
                <a:gridCol w="430826">
                  <a:extLst>
                    <a:ext uri="{9D8B030D-6E8A-4147-A177-3AD203B41FA5}">
                      <a16:colId xmlns:a16="http://schemas.microsoft.com/office/drawing/2014/main" val="2734076116"/>
                    </a:ext>
                  </a:extLst>
                </a:gridCol>
                <a:gridCol w="430826">
                  <a:extLst>
                    <a:ext uri="{9D8B030D-6E8A-4147-A177-3AD203B41FA5}">
                      <a16:colId xmlns:a16="http://schemas.microsoft.com/office/drawing/2014/main" val="3618758265"/>
                    </a:ext>
                  </a:extLst>
                </a:gridCol>
                <a:gridCol w="509157">
                  <a:extLst>
                    <a:ext uri="{9D8B030D-6E8A-4147-A177-3AD203B41FA5}">
                      <a16:colId xmlns:a16="http://schemas.microsoft.com/office/drawing/2014/main" val="904678108"/>
                    </a:ext>
                  </a:extLst>
                </a:gridCol>
                <a:gridCol w="469993">
                  <a:extLst>
                    <a:ext uri="{9D8B030D-6E8A-4147-A177-3AD203B41FA5}">
                      <a16:colId xmlns:a16="http://schemas.microsoft.com/office/drawing/2014/main" val="854232352"/>
                    </a:ext>
                  </a:extLst>
                </a:gridCol>
                <a:gridCol w="456938">
                  <a:extLst>
                    <a:ext uri="{9D8B030D-6E8A-4147-A177-3AD203B41FA5}">
                      <a16:colId xmlns:a16="http://schemas.microsoft.com/office/drawing/2014/main" val="244424521"/>
                    </a:ext>
                  </a:extLst>
                </a:gridCol>
                <a:gridCol w="496103">
                  <a:extLst>
                    <a:ext uri="{9D8B030D-6E8A-4147-A177-3AD203B41FA5}">
                      <a16:colId xmlns:a16="http://schemas.microsoft.com/office/drawing/2014/main" val="3441253578"/>
                    </a:ext>
                  </a:extLst>
                </a:gridCol>
                <a:gridCol w="469993">
                  <a:extLst>
                    <a:ext uri="{9D8B030D-6E8A-4147-A177-3AD203B41FA5}">
                      <a16:colId xmlns:a16="http://schemas.microsoft.com/office/drawing/2014/main" val="2854887784"/>
                    </a:ext>
                  </a:extLst>
                </a:gridCol>
              </a:tblGrid>
              <a:tr h="304833">
                <a:tc>
                  <a:txBody>
                    <a:bodyPr/>
                    <a:lstStyle/>
                    <a:p>
                      <a:pPr algn="ctr" fontAlgn="b"/>
                      <a:r>
                        <a:rPr lang="en-US" sz="900" b="1" i="0" u="none" strike="noStrike" dirty="0">
                          <a:solidFill>
                            <a:srgbClr val="0E2841"/>
                          </a:solidFill>
                          <a:effectLst/>
                          <a:latin typeface="Aptos Narrow" panose="020B0004020202020204" pitchFamily="34" charset="0"/>
                        </a:rPr>
                        <a:t>Threshold</a:t>
                      </a:r>
                    </a:p>
                  </a:txBody>
                  <a:tcPr marL="4282" marR="4282" marT="4282" marB="0" anchor="b">
                    <a:lnL>
                      <a:noFill/>
                    </a:lnL>
                    <a:lnR>
                      <a:noFill/>
                    </a:lnR>
                    <a:lnT>
                      <a:noFill/>
                    </a:lnT>
                    <a:lnB w="12700" cap="flat" cmpd="sng" algn="ctr">
                      <a:solidFill>
                        <a:srgbClr val="44B3E1"/>
                      </a:solidFill>
                      <a:prstDash val="solid"/>
                      <a:round/>
                      <a:headEnd type="none" w="med" len="med"/>
                      <a:tailEnd type="none" w="med" len="med"/>
                    </a:lnB>
                    <a:noFill/>
                  </a:tcPr>
                </a:tc>
                <a:tc>
                  <a:txBody>
                    <a:bodyPr/>
                    <a:lstStyle/>
                    <a:p>
                      <a:pPr algn="ctr" fontAlgn="b"/>
                      <a:r>
                        <a:rPr lang="en-US" sz="900" b="1" i="0" u="none" strike="noStrike" dirty="0">
                          <a:solidFill>
                            <a:srgbClr val="0E2841"/>
                          </a:solidFill>
                          <a:effectLst/>
                          <a:latin typeface="Aptos Narrow" panose="020B0004020202020204" pitchFamily="34" charset="0"/>
                        </a:rPr>
                        <a:t>TN</a:t>
                      </a:r>
                    </a:p>
                  </a:txBody>
                  <a:tcPr marL="4282" marR="4282" marT="4282" marB="0" anchor="b">
                    <a:lnL>
                      <a:noFill/>
                    </a:lnL>
                    <a:lnR>
                      <a:noFill/>
                    </a:lnR>
                    <a:lnT>
                      <a:noFill/>
                    </a:lnT>
                    <a:lnB w="12700" cap="flat" cmpd="sng" algn="ctr">
                      <a:solidFill>
                        <a:srgbClr val="44B3E1"/>
                      </a:solidFill>
                      <a:prstDash val="solid"/>
                      <a:round/>
                      <a:headEnd type="none" w="med" len="med"/>
                      <a:tailEnd type="none" w="med" len="med"/>
                    </a:lnB>
                    <a:noFill/>
                  </a:tcPr>
                </a:tc>
                <a:tc>
                  <a:txBody>
                    <a:bodyPr/>
                    <a:lstStyle/>
                    <a:p>
                      <a:pPr algn="ctr" fontAlgn="b"/>
                      <a:r>
                        <a:rPr lang="en-US" sz="900" b="1" i="0" u="none" strike="noStrike">
                          <a:solidFill>
                            <a:srgbClr val="0E2841"/>
                          </a:solidFill>
                          <a:effectLst/>
                          <a:latin typeface="Aptos Narrow" panose="020B0004020202020204" pitchFamily="34" charset="0"/>
                        </a:rPr>
                        <a:t>FP</a:t>
                      </a:r>
                    </a:p>
                  </a:txBody>
                  <a:tcPr marL="4282" marR="4282" marT="4282" marB="0" anchor="b">
                    <a:lnL>
                      <a:noFill/>
                    </a:lnL>
                    <a:lnR>
                      <a:noFill/>
                    </a:lnR>
                    <a:lnT>
                      <a:noFill/>
                    </a:lnT>
                    <a:lnB w="12700" cap="flat" cmpd="sng" algn="ctr">
                      <a:solidFill>
                        <a:srgbClr val="44B3E1"/>
                      </a:solidFill>
                      <a:prstDash val="solid"/>
                      <a:round/>
                      <a:headEnd type="none" w="med" len="med"/>
                      <a:tailEnd type="none" w="med" len="med"/>
                    </a:lnB>
                    <a:noFill/>
                  </a:tcPr>
                </a:tc>
                <a:tc>
                  <a:txBody>
                    <a:bodyPr/>
                    <a:lstStyle/>
                    <a:p>
                      <a:pPr algn="ctr" fontAlgn="b"/>
                      <a:r>
                        <a:rPr lang="en-US" sz="900" b="1" i="0" u="none" strike="noStrike" dirty="0">
                          <a:solidFill>
                            <a:srgbClr val="0E2841"/>
                          </a:solidFill>
                          <a:effectLst/>
                          <a:latin typeface="Aptos Narrow" panose="020B0004020202020204" pitchFamily="34" charset="0"/>
                        </a:rPr>
                        <a:t>FN</a:t>
                      </a:r>
                    </a:p>
                  </a:txBody>
                  <a:tcPr marL="4282" marR="4282" marT="4282" marB="0" anchor="b">
                    <a:lnL>
                      <a:noFill/>
                    </a:lnL>
                    <a:lnR>
                      <a:noFill/>
                    </a:lnR>
                    <a:lnT>
                      <a:noFill/>
                    </a:lnT>
                    <a:lnB w="12700" cap="flat" cmpd="sng" algn="ctr">
                      <a:solidFill>
                        <a:srgbClr val="44B3E1"/>
                      </a:solidFill>
                      <a:prstDash val="solid"/>
                      <a:round/>
                      <a:headEnd type="none" w="med" len="med"/>
                      <a:tailEnd type="none" w="med" len="med"/>
                    </a:lnB>
                    <a:noFill/>
                  </a:tcPr>
                </a:tc>
                <a:tc>
                  <a:txBody>
                    <a:bodyPr/>
                    <a:lstStyle/>
                    <a:p>
                      <a:pPr algn="ctr" fontAlgn="b"/>
                      <a:r>
                        <a:rPr lang="en-US" sz="900" b="1" i="0" u="none" strike="noStrike">
                          <a:solidFill>
                            <a:srgbClr val="0E2841"/>
                          </a:solidFill>
                          <a:effectLst/>
                          <a:latin typeface="Aptos Narrow" panose="020B0004020202020204" pitchFamily="34" charset="0"/>
                        </a:rPr>
                        <a:t>TP</a:t>
                      </a:r>
                    </a:p>
                  </a:txBody>
                  <a:tcPr marL="4282" marR="4282" marT="4282" marB="0" anchor="b">
                    <a:lnL>
                      <a:noFill/>
                    </a:lnL>
                    <a:lnR>
                      <a:noFill/>
                    </a:lnR>
                    <a:lnT>
                      <a:noFill/>
                    </a:lnT>
                    <a:lnB w="12700" cap="flat" cmpd="sng" algn="ctr">
                      <a:solidFill>
                        <a:srgbClr val="44B3E1"/>
                      </a:solidFill>
                      <a:prstDash val="solid"/>
                      <a:round/>
                      <a:headEnd type="none" w="med" len="med"/>
                      <a:tailEnd type="none" w="med" len="med"/>
                    </a:lnB>
                    <a:noFill/>
                  </a:tcPr>
                </a:tc>
                <a:tc>
                  <a:txBody>
                    <a:bodyPr/>
                    <a:lstStyle/>
                    <a:p>
                      <a:pPr algn="ctr" fontAlgn="b"/>
                      <a:r>
                        <a:rPr lang="en-US" sz="900" b="1" i="0" u="none" strike="noStrike">
                          <a:solidFill>
                            <a:srgbClr val="0E2841"/>
                          </a:solidFill>
                          <a:effectLst/>
                          <a:latin typeface="Aptos Narrow" panose="020B0004020202020204" pitchFamily="34" charset="0"/>
                        </a:rPr>
                        <a:t>TN</a:t>
                      </a:r>
                    </a:p>
                  </a:txBody>
                  <a:tcPr marL="4282" marR="4282" marT="4282" marB="0" anchor="b">
                    <a:lnL>
                      <a:noFill/>
                    </a:lnL>
                    <a:lnR>
                      <a:noFill/>
                    </a:lnR>
                    <a:lnT>
                      <a:noFill/>
                    </a:lnT>
                    <a:lnB w="12700" cap="flat" cmpd="sng" algn="ctr">
                      <a:solidFill>
                        <a:srgbClr val="44B3E1"/>
                      </a:solidFill>
                      <a:prstDash val="solid"/>
                      <a:round/>
                      <a:headEnd type="none" w="med" len="med"/>
                      <a:tailEnd type="none" w="med" len="med"/>
                    </a:lnB>
                    <a:noFill/>
                  </a:tcPr>
                </a:tc>
                <a:tc>
                  <a:txBody>
                    <a:bodyPr/>
                    <a:lstStyle/>
                    <a:p>
                      <a:pPr algn="ctr" fontAlgn="b"/>
                      <a:r>
                        <a:rPr lang="en-US" sz="900" b="1" i="0" u="none" strike="noStrike">
                          <a:solidFill>
                            <a:srgbClr val="0E2841"/>
                          </a:solidFill>
                          <a:effectLst/>
                          <a:latin typeface="Aptos Narrow" panose="020B0004020202020204" pitchFamily="34" charset="0"/>
                        </a:rPr>
                        <a:t>FP</a:t>
                      </a:r>
                    </a:p>
                  </a:txBody>
                  <a:tcPr marL="4282" marR="4282" marT="4282" marB="0" anchor="b">
                    <a:lnL>
                      <a:noFill/>
                    </a:lnL>
                    <a:lnR>
                      <a:noFill/>
                    </a:lnR>
                    <a:lnT>
                      <a:noFill/>
                    </a:lnT>
                    <a:lnB w="12700" cap="flat" cmpd="sng" algn="ctr">
                      <a:solidFill>
                        <a:srgbClr val="44B3E1"/>
                      </a:solidFill>
                      <a:prstDash val="solid"/>
                      <a:round/>
                      <a:headEnd type="none" w="med" len="med"/>
                      <a:tailEnd type="none" w="med" len="med"/>
                    </a:lnB>
                    <a:noFill/>
                  </a:tcPr>
                </a:tc>
                <a:tc>
                  <a:txBody>
                    <a:bodyPr/>
                    <a:lstStyle/>
                    <a:p>
                      <a:pPr algn="ctr" fontAlgn="b"/>
                      <a:r>
                        <a:rPr lang="en-US" sz="900" b="1" i="0" u="none" strike="noStrike">
                          <a:solidFill>
                            <a:srgbClr val="0E2841"/>
                          </a:solidFill>
                          <a:effectLst/>
                          <a:latin typeface="Aptos Narrow" panose="020B0004020202020204" pitchFamily="34" charset="0"/>
                        </a:rPr>
                        <a:t>FN</a:t>
                      </a:r>
                    </a:p>
                  </a:txBody>
                  <a:tcPr marL="4282" marR="4282" marT="4282" marB="0" anchor="b">
                    <a:lnL>
                      <a:noFill/>
                    </a:lnL>
                    <a:lnR>
                      <a:noFill/>
                    </a:lnR>
                    <a:lnT>
                      <a:noFill/>
                    </a:lnT>
                    <a:lnB w="12700" cap="flat" cmpd="sng" algn="ctr">
                      <a:solidFill>
                        <a:srgbClr val="44B3E1"/>
                      </a:solidFill>
                      <a:prstDash val="solid"/>
                      <a:round/>
                      <a:headEnd type="none" w="med" len="med"/>
                      <a:tailEnd type="none" w="med" len="med"/>
                    </a:lnB>
                    <a:noFill/>
                  </a:tcPr>
                </a:tc>
                <a:tc>
                  <a:txBody>
                    <a:bodyPr/>
                    <a:lstStyle/>
                    <a:p>
                      <a:pPr algn="ctr" fontAlgn="b"/>
                      <a:r>
                        <a:rPr lang="en-US" sz="900" b="1" i="0" u="none" strike="noStrike" dirty="0">
                          <a:solidFill>
                            <a:srgbClr val="0E2841"/>
                          </a:solidFill>
                          <a:effectLst/>
                          <a:latin typeface="Aptos Narrow" panose="020B0004020202020204" pitchFamily="34" charset="0"/>
                        </a:rPr>
                        <a:t>TP</a:t>
                      </a:r>
                    </a:p>
                  </a:txBody>
                  <a:tcPr marL="4282" marR="4282" marT="4282" marB="0" anchor="b">
                    <a:lnL>
                      <a:noFill/>
                    </a:lnL>
                    <a:lnR>
                      <a:noFill/>
                    </a:lnR>
                    <a:lnT>
                      <a:noFill/>
                    </a:lnT>
                    <a:lnB w="12700" cap="flat" cmpd="sng" algn="ctr">
                      <a:solidFill>
                        <a:srgbClr val="44B3E1"/>
                      </a:solidFill>
                      <a:prstDash val="solid"/>
                      <a:round/>
                      <a:headEnd type="none" w="med" len="med"/>
                      <a:tailEnd type="none" w="med" len="med"/>
                    </a:lnB>
                    <a:noFill/>
                  </a:tcPr>
                </a:tc>
                <a:tc>
                  <a:txBody>
                    <a:bodyPr/>
                    <a:lstStyle/>
                    <a:p>
                      <a:pPr algn="ctr" fontAlgn="b"/>
                      <a:r>
                        <a:rPr lang="en-US" sz="900" b="1" i="0" u="none" strike="noStrike" dirty="0">
                          <a:solidFill>
                            <a:srgbClr val="000000"/>
                          </a:solidFill>
                          <a:effectLst/>
                          <a:latin typeface="Aptos Narrow" panose="020B0004020202020204" pitchFamily="34" charset="0"/>
                        </a:rPr>
                        <a:t>Acc</a:t>
                      </a:r>
                    </a:p>
                  </a:txBody>
                  <a:tcPr marL="4282" marR="4282" marT="4282" marB="0" anchor="b">
                    <a:lnL>
                      <a:noFill/>
                    </a:lnL>
                    <a:lnR>
                      <a:noFill/>
                    </a:lnR>
                    <a:lnT w="6350" cap="flat" cmpd="sng" algn="ctr">
                      <a:solidFill>
                        <a:srgbClr val="156082"/>
                      </a:solidFill>
                      <a:prstDash val="solid"/>
                      <a:round/>
                      <a:headEnd type="none" w="med" len="med"/>
                      <a:tailEnd type="none" w="med" len="med"/>
                    </a:lnT>
                    <a:lnB w="25400" cap="flat" cmpd="dbl" algn="ctr">
                      <a:solidFill>
                        <a:srgbClr val="156082"/>
                      </a:solidFill>
                      <a:prstDash val="solid"/>
                      <a:round/>
                      <a:headEnd type="none" w="med" len="med"/>
                      <a:tailEnd type="none" w="med" len="med"/>
                    </a:lnB>
                    <a:noFill/>
                  </a:tcPr>
                </a:tc>
                <a:extLst>
                  <a:ext uri="{0D108BD9-81ED-4DB2-BD59-A6C34878D82A}">
                    <a16:rowId xmlns:a16="http://schemas.microsoft.com/office/drawing/2014/main" val="4063835072"/>
                  </a:ext>
                </a:extLst>
              </a:tr>
              <a:tr h="152435">
                <a:tc>
                  <a:txBody>
                    <a:bodyPr/>
                    <a:lstStyle/>
                    <a:p>
                      <a:pPr algn="r" fontAlgn="b"/>
                      <a:r>
                        <a:rPr lang="en-US" sz="900" b="0" i="0" u="none" strike="noStrike" dirty="0">
                          <a:solidFill>
                            <a:srgbClr val="000000"/>
                          </a:solidFill>
                          <a:effectLst/>
                          <a:latin typeface="Aptos Narrow" panose="020B0004020202020204" pitchFamily="34" charset="0"/>
                        </a:rPr>
                        <a:t>30</a:t>
                      </a:r>
                    </a:p>
                  </a:txBody>
                  <a:tcPr marL="4282" marR="4282" marT="4282" marB="0" anchor="b">
                    <a:lnL>
                      <a:noFill/>
                    </a:lnL>
                    <a:lnR>
                      <a:noFill/>
                    </a:lnR>
                    <a:lnT w="12700" cap="flat" cmpd="sng" algn="ctr">
                      <a:solidFill>
                        <a:srgbClr val="44B3E1"/>
                      </a:solidFill>
                      <a:prstDash val="solid"/>
                      <a:round/>
                      <a:headEnd type="none" w="med" len="med"/>
                      <a:tailEnd type="none" w="med" len="med"/>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1504</a:t>
                      </a:r>
                    </a:p>
                  </a:txBody>
                  <a:tcPr marL="4282" marR="4282" marT="4282" marB="0" anchor="b">
                    <a:lnL>
                      <a:noFill/>
                    </a:lnL>
                    <a:lnR>
                      <a:noFill/>
                    </a:lnR>
                    <a:lnT w="12700" cap="flat" cmpd="sng" algn="ctr">
                      <a:solidFill>
                        <a:srgbClr val="44B3E1"/>
                      </a:solidFill>
                      <a:prstDash val="solid"/>
                      <a:round/>
                      <a:headEnd type="none" w="med" len="med"/>
                      <a:tailEnd type="none" w="med" len="med"/>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875</a:t>
                      </a:r>
                    </a:p>
                  </a:txBody>
                  <a:tcPr marL="4282" marR="4282" marT="4282" marB="0" anchor="b">
                    <a:lnL>
                      <a:noFill/>
                    </a:lnL>
                    <a:lnR>
                      <a:noFill/>
                    </a:lnR>
                    <a:lnT w="12700" cap="flat" cmpd="sng" algn="ctr">
                      <a:solidFill>
                        <a:srgbClr val="44B3E1"/>
                      </a:solidFill>
                      <a:prstDash val="solid"/>
                      <a:round/>
                      <a:headEnd type="none" w="med" len="med"/>
                      <a:tailEnd type="none" w="med" len="med"/>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274</a:t>
                      </a:r>
                    </a:p>
                  </a:txBody>
                  <a:tcPr marL="4282" marR="4282" marT="4282" marB="0" anchor="b">
                    <a:lnL>
                      <a:noFill/>
                    </a:lnL>
                    <a:lnR>
                      <a:noFill/>
                    </a:lnR>
                    <a:lnT w="12700" cap="flat" cmpd="sng" algn="ctr">
                      <a:solidFill>
                        <a:srgbClr val="44B3E1"/>
                      </a:solidFill>
                      <a:prstDash val="solid"/>
                      <a:round/>
                      <a:headEnd type="none" w="med" len="med"/>
                      <a:tailEnd type="none" w="med" len="med"/>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1699</a:t>
                      </a:r>
                    </a:p>
                  </a:txBody>
                  <a:tcPr marL="4282" marR="4282" marT="4282" marB="0" anchor="b">
                    <a:lnL>
                      <a:noFill/>
                    </a:lnL>
                    <a:lnR>
                      <a:noFill/>
                    </a:lnR>
                    <a:lnT w="12700" cap="flat" cmpd="sng" algn="ctr">
                      <a:solidFill>
                        <a:srgbClr val="44B3E1"/>
                      </a:solidFill>
                      <a:prstDash val="solid"/>
                      <a:round/>
                      <a:headEnd type="none" w="med" len="med"/>
                      <a:tailEnd type="none" w="med" len="med"/>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34.6%</a:t>
                      </a:r>
                    </a:p>
                  </a:txBody>
                  <a:tcPr marL="4282" marR="4282" marT="4282" marB="0" anchor="b">
                    <a:lnL>
                      <a:noFill/>
                    </a:lnL>
                    <a:lnR>
                      <a:noFill/>
                    </a:lnR>
                    <a:lnT w="12700" cap="flat" cmpd="sng" algn="ctr">
                      <a:solidFill>
                        <a:srgbClr val="44B3E1"/>
                      </a:solidFill>
                      <a:prstDash val="solid"/>
                      <a:round/>
                      <a:headEnd type="none" w="med" len="med"/>
                      <a:tailEnd type="none" w="med" len="med"/>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20.1%</a:t>
                      </a:r>
                    </a:p>
                  </a:txBody>
                  <a:tcPr marL="4282" marR="4282" marT="4282" marB="0" anchor="b">
                    <a:lnL>
                      <a:noFill/>
                    </a:lnL>
                    <a:lnR>
                      <a:noFill/>
                    </a:lnR>
                    <a:lnT w="12700" cap="flat" cmpd="sng" algn="ctr">
                      <a:solidFill>
                        <a:srgbClr val="44B3E1"/>
                      </a:solidFill>
                      <a:prstDash val="solid"/>
                      <a:round/>
                      <a:headEnd type="none" w="med" len="med"/>
                      <a:tailEnd type="none" w="med" len="med"/>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6.3%</a:t>
                      </a:r>
                    </a:p>
                  </a:txBody>
                  <a:tcPr marL="4282" marR="4282" marT="4282" marB="0" anchor="b">
                    <a:lnL>
                      <a:noFill/>
                    </a:lnL>
                    <a:lnR>
                      <a:noFill/>
                    </a:lnR>
                    <a:lnT w="12700" cap="flat" cmpd="sng" algn="ctr">
                      <a:solidFill>
                        <a:srgbClr val="44B3E1"/>
                      </a:solidFill>
                      <a:prstDash val="solid"/>
                      <a:round/>
                      <a:headEnd type="none" w="med" len="med"/>
                      <a:tailEnd type="none" w="med" len="med"/>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39.0%</a:t>
                      </a:r>
                    </a:p>
                  </a:txBody>
                  <a:tcPr marL="4282" marR="4282" marT="4282" marB="0" anchor="b">
                    <a:lnL>
                      <a:noFill/>
                    </a:lnL>
                    <a:lnR>
                      <a:noFill/>
                    </a:lnR>
                    <a:lnT w="12700" cap="flat" cmpd="sng" algn="ctr">
                      <a:solidFill>
                        <a:srgbClr val="44B3E1"/>
                      </a:solidFill>
                      <a:prstDash val="solid"/>
                      <a:round/>
                      <a:headEnd type="none" w="med" len="med"/>
                      <a:tailEnd type="none" w="med" len="med"/>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73.6%</a:t>
                      </a:r>
                    </a:p>
                  </a:txBody>
                  <a:tcPr marL="4282" marR="4282" marT="4282" marB="0" anchor="b">
                    <a:lnL>
                      <a:noFill/>
                    </a:lnL>
                    <a:lnR>
                      <a:noFill/>
                    </a:lnR>
                    <a:lnT w="25400" cap="flat" cmpd="dbl" algn="ctr">
                      <a:solidFill>
                        <a:srgbClr val="156082"/>
                      </a:solidFill>
                      <a:prstDash val="solid"/>
                      <a:round/>
                      <a:headEnd type="none" w="med" len="med"/>
                      <a:tailEnd type="none" w="med" len="med"/>
                    </a:lnT>
                    <a:lnB>
                      <a:noFill/>
                    </a:lnB>
                    <a:noFill/>
                  </a:tcPr>
                </a:tc>
                <a:extLst>
                  <a:ext uri="{0D108BD9-81ED-4DB2-BD59-A6C34878D82A}">
                    <a16:rowId xmlns:a16="http://schemas.microsoft.com/office/drawing/2014/main" val="3183293073"/>
                  </a:ext>
                </a:extLst>
              </a:tr>
              <a:tr h="152435">
                <a:tc>
                  <a:txBody>
                    <a:bodyPr/>
                    <a:lstStyle/>
                    <a:p>
                      <a:pPr algn="r" fontAlgn="b"/>
                      <a:r>
                        <a:rPr lang="en-US" sz="900" b="0" i="0" u="none" strike="noStrike">
                          <a:solidFill>
                            <a:srgbClr val="000000"/>
                          </a:solidFill>
                          <a:effectLst/>
                          <a:latin typeface="Aptos Narrow" panose="020B0004020202020204" pitchFamily="34" charset="0"/>
                        </a:rPr>
                        <a:t>31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1523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830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288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1711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35.0%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19.1%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6.6%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39.3%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74.3%</a:t>
                      </a:r>
                    </a:p>
                  </a:txBody>
                  <a:tcPr marL="4282" marR="4282" marT="4282" marB="0" anchor="b">
                    <a:lnL>
                      <a:noFill/>
                    </a:lnL>
                    <a:lnR>
                      <a:noFill/>
                    </a:lnR>
                    <a:lnT>
                      <a:noFill/>
                    </a:lnT>
                    <a:lnB>
                      <a:noFill/>
                    </a:lnB>
                    <a:noFill/>
                  </a:tcPr>
                </a:tc>
                <a:extLst>
                  <a:ext uri="{0D108BD9-81ED-4DB2-BD59-A6C34878D82A}">
                    <a16:rowId xmlns:a16="http://schemas.microsoft.com/office/drawing/2014/main" val="3458140692"/>
                  </a:ext>
                </a:extLst>
              </a:tr>
              <a:tr h="152435">
                <a:tc>
                  <a:txBody>
                    <a:bodyPr/>
                    <a:lstStyle/>
                    <a:p>
                      <a:pPr algn="r" fontAlgn="b"/>
                      <a:r>
                        <a:rPr lang="en-US" sz="900" b="0" i="0" u="none" strike="noStrike">
                          <a:solidFill>
                            <a:srgbClr val="000000"/>
                          </a:solidFill>
                          <a:effectLst/>
                          <a:latin typeface="Aptos Narrow" panose="020B0004020202020204" pitchFamily="34" charset="0"/>
                        </a:rPr>
                        <a:t>32</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1571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293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1701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36.1%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18.1%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6.7%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39.1%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75.2%</a:t>
                      </a:r>
                    </a:p>
                  </a:txBody>
                  <a:tcPr marL="4282" marR="4282" marT="4282" marB="0" anchor="b">
                    <a:lnL>
                      <a:noFill/>
                    </a:lnL>
                    <a:lnR>
                      <a:noFill/>
                    </a:lnR>
                    <a:lnT>
                      <a:noFill/>
                    </a:lnT>
                    <a:lnB>
                      <a:noFill/>
                    </a:lnB>
                    <a:noFill/>
                  </a:tcPr>
                </a:tc>
                <a:extLst>
                  <a:ext uri="{0D108BD9-81ED-4DB2-BD59-A6C34878D82A}">
                    <a16:rowId xmlns:a16="http://schemas.microsoft.com/office/drawing/2014/main" val="3285326621"/>
                  </a:ext>
                </a:extLst>
              </a:tr>
              <a:tr h="152435">
                <a:tc>
                  <a:txBody>
                    <a:bodyPr/>
                    <a:lstStyle/>
                    <a:p>
                      <a:pPr algn="r" fontAlgn="b"/>
                      <a:r>
                        <a:rPr lang="en-US" sz="900" b="0" i="0" u="none" strike="noStrike">
                          <a:solidFill>
                            <a:srgbClr val="000000"/>
                          </a:solidFill>
                          <a:effectLst/>
                          <a:latin typeface="Aptos Narrow" panose="020B0004020202020204" pitchFamily="34" charset="0"/>
                        </a:rPr>
                        <a:t>33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1629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733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329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1661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37.4%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16.8%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38.2%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75.6%</a:t>
                      </a:r>
                    </a:p>
                  </a:txBody>
                  <a:tcPr marL="4282" marR="4282" marT="4282" marB="0" anchor="b">
                    <a:lnL>
                      <a:noFill/>
                    </a:lnL>
                    <a:lnR>
                      <a:noFill/>
                    </a:lnR>
                    <a:lnT>
                      <a:noFill/>
                    </a:lnT>
                    <a:lnB>
                      <a:noFill/>
                    </a:lnB>
                    <a:noFill/>
                  </a:tcPr>
                </a:tc>
                <a:extLst>
                  <a:ext uri="{0D108BD9-81ED-4DB2-BD59-A6C34878D82A}">
                    <a16:rowId xmlns:a16="http://schemas.microsoft.com/office/drawing/2014/main" val="4228792176"/>
                  </a:ext>
                </a:extLst>
              </a:tr>
              <a:tr h="152435">
                <a:tc>
                  <a:txBody>
                    <a:bodyPr/>
                    <a:lstStyle/>
                    <a:p>
                      <a:pPr algn="r" fontAlgn="b"/>
                      <a:r>
                        <a:rPr lang="en-US" sz="900" b="0" i="0" u="none" strike="noStrike">
                          <a:solidFill>
                            <a:srgbClr val="000000"/>
                          </a:solidFill>
                          <a:effectLst/>
                          <a:latin typeface="Aptos Narrow" panose="020B0004020202020204" pitchFamily="34" charset="0"/>
                        </a:rPr>
                        <a:t>34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1670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699</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339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1644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38.4%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16.1%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37.8%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76.2%</a:t>
                      </a:r>
                    </a:p>
                  </a:txBody>
                  <a:tcPr marL="4282" marR="4282" marT="4282" marB="0" anchor="b">
                    <a:lnL>
                      <a:noFill/>
                    </a:lnL>
                    <a:lnR>
                      <a:noFill/>
                    </a:lnR>
                    <a:lnT>
                      <a:noFill/>
                    </a:lnT>
                    <a:lnB>
                      <a:noFill/>
                    </a:lnB>
                    <a:noFill/>
                  </a:tcPr>
                </a:tc>
                <a:extLst>
                  <a:ext uri="{0D108BD9-81ED-4DB2-BD59-A6C34878D82A}">
                    <a16:rowId xmlns:a16="http://schemas.microsoft.com/office/drawing/2014/main" val="1493322587"/>
                  </a:ext>
                </a:extLst>
              </a:tr>
              <a:tr h="152435">
                <a:tc>
                  <a:txBody>
                    <a:bodyPr/>
                    <a:lstStyle/>
                    <a:p>
                      <a:pPr algn="r" fontAlgn="b"/>
                      <a:r>
                        <a:rPr lang="en-US" sz="900" b="1" i="0" u="none" strike="noStrike" dirty="0">
                          <a:solidFill>
                            <a:srgbClr val="00B050"/>
                          </a:solidFill>
                          <a:effectLst/>
                          <a:latin typeface="Aptos Narrow" panose="020B0004020202020204" pitchFamily="34" charset="0"/>
                        </a:rPr>
                        <a:t>35</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1686</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671</a:t>
                      </a:r>
                    </a:p>
                  </a:txBody>
                  <a:tcPr marL="4282" marR="4282" marT="4282" marB="0" anchor="b">
                    <a:lnL>
                      <a:noFill/>
                    </a:lnL>
                    <a:lnR>
                      <a:noFill/>
                    </a:lnR>
                    <a:lnT>
                      <a:noFill/>
                    </a:lnT>
                    <a:lnB>
                      <a:noFill/>
                    </a:lnB>
                    <a:noFill/>
                  </a:tcPr>
                </a:tc>
                <a:tc>
                  <a:txBody>
                    <a:bodyPr/>
                    <a:lstStyle/>
                    <a:p>
                      <a:pPr algn="r" fontAlgn="b"/>
                      <a:r>
                        <a:rPr lang="en-US" sz="900" b="1" i="0" u="none" strike="noStrike">
                          <a:solidFill>
                            <a:srgbClr val="00B050"/>
                          </a:solidFill>
                          <a:effectLst/>
                          <a:latin typeface="Aptos Narrow" panose="020B0004020202020204" pitchFamily="34" charset="0"/>
                        </a:rPr>
                        <a:t>342</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1653</a:t>
                      </a:r>
                    </a:p>
                  </a:txBody>
                  <a:tcPr marL="4282" marR="4282" marT="4282" marB="0" anchor="b">
                    <a:lnL>
                      <a:noFill/>
                    </a:lnL>
                    <a:lnR>
                      <a:noFill/>
                    </a:lnR>
                    <a:lnT>
                      <a:noFill/>
                    </a:lnT>
                    <a:lnB>
                      <a:noFill/>
                    </a:lnB>
                    <a:noFill/>
                  </a:tcPr>
                </a:tc>
                <a:tc>
                  <a:txBody>
                    <a:bodyPr/>
                    <a:lstStyle/>
                    <a:p>
                      <a:pPr algn="r" fontAlgn="b"/>
                      <a:r>
                        <a:rPr lang="en-US" sz="900" b="1" i="0" u="none" strike="noStrike">
                          <a:solidFill>
                            <a:srgbClr val="00B050"/>
                          </a:solidFill>
                          <a:effectLst/>
                          <a:latin typeface="Aptos Narrow" panose="020B0004020202020204" pitchFamily="34" charset="0"/>
                        </a:rPr>
                        <a:t>38.7%</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15.4%</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7.9%</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38.0%</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76.7%</a:t>
                      </a:r>
                    </a:p>
                  </a:txBody>
                  <a:tcPr marL="4282" marR="4282" marT="4282" marB="0" anchor="b">
                    <a:lnL>
                      <a:noFill/>
                    </a:lnL>
                    <a:lnR>
                      <a:noFill/>
                    </a:lnR>
                    <a:lnT>
                      <a:noFill/>
                    </a:lnT>
                    <a:lnB>
                      <a:noFill/>
                    </a:lnB>
                    <a:noFill/>
                  </a:tcPr>
                </a:tc>
                <a:extLst>
                  <a:ext uri="{0D108BD9-81ED-4DB2-BD59-A6C34878D82A}">
                    <a16:rowId xmlns:a16="http://schemas.microsoft.com/office/drawing/2014/main" val="641147689"/>
                  </a:ext>
                </a:extLst>
              </a:tr>
              <a:tr h="152435">
                <a:tc>
                  <a:txBody>
                    <a:bodyPr/>
                    <a:lstStyle/>
                    <a:p>
                      <a:pPr algn="r" fontAlgn="b"/>
                      <a:r>
                        <a:rPr lang="en-US" sz="900" b="0" i="0" u="none" strike="noStrike">
                          <a:solidFill>
                            <a:srgbClr val="000000"/>
                          </a:solidFill>
                          <a:effectLst/>
                          <a:latin typeface="Aptos Narrow" panose="020B0004020202020204" pitchFamily="34" charset="0"/>
                        </a:rPr>
                        <a:t>36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1747</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629</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385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1591</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40.1%</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14.5%</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8.8%</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36.6%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76.7%</a:t>
                      </a:r>
                    </a:p>
                  </a:txBody>
                  <a:tcPr marL="4282" marR="4282" marT="4282" marB="0" anchor="b">
                    <a:lnL>
                      <a:noFill/>
                    </a:lnL>
                    <a:lnR>
                      <a:noFill/>
                    </a:lnR>
                    <a:lnT>
                      <a:noFill/>
                    </a:lnT>
                    <a:lnB>
                      <a:noFill/>
                    </a:lnB>
                    <a:noFill/>
                  </a:tcPr>
                </a:tc>
                <a:extLst>
                  <a:ext uri="{0D108BD9-81ED-4DB2-BD59-A6C34878D82A}">
                    <a16:rowId xmlns:a16="http://schemas.microsoft.com/office/drawing/2014/main" val="1846236846"/>
                  </a:ext>
                </a:extLst>
              </a:tr>
              <a:tr h="152435">
                <a:tc>
                  <a:txBody>
                    <a:bodyPr/>
                    <a:lstStyle/>
                    <a:p>
                      <a:pPr algn="r" fontAlgn="b"/>
                      <a:r>
                        <a:rPr lang="en-US" sz="900" b="0" i="0" u="none" strike="noStrike">
                          <a:solidFill>
                            <a:srgbClr val="000000"/>
                          </a:solidFill>
                          <a:effectLst/>
                          <a:latin typeface="Aptos Narrow" panose="020B0004020202020204" pitchFamily="34" charset="0"/>
                        </a:rPr>
                        <a:t>37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1807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567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415</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1563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41.5%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13.0%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9.5%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35.9%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77.4%</a:t>
                      </a:r>
                    </a:p>
                  </a:txBody>
                  <a:tcPr marL="4282" marR="4282" marT="4282" marB="0" anchor="b">
                    <a:lnL>
                      <a:noFill/>
                    </a:lnL>
                    <a:lnR>
                      <a:noFill/>
                    </a:lnR>
                    <a:lnT>
                      <a:noFill/>
                    </a:lnT>
                    <a:lnB>
                      <a:noFill/>
                    </a:lnB>
                    <a:noFill/>
                  </a:tcPr>
                </a:tc>
                <a:extLst>
                  <a:ext uri="{0D108BD9-81ED-4DB2-BD59-A6C34878D82A}">
                    <a16:rowId xmlns:a16="http://schemas.microsoft.com/office/drawing/2014/main" val="3701105531"/>
                  </a:ext>
                </a:extLst>
              </a:tr>
              <a:tr h="152435">
                <a:tc>
                  <a:txBody>
                    <a:bodyPr/>
                    <a:lstStyle/>
                    <a:p>
                      <a:pPr algn="r" fontAlgn="b"/>
                      <a:r>
                        <a:rPr lang="en-US" sz="900" b="0" i="0" u="none" strike="noStrike">
                          <a:solidFill>
                            <a:srgbClr val="000000"/>
                          </a:solidFill>
                          <a:effectLst/>
                          <a:latin typeface="Aptos Narrow" panose="020B0004020202020204" pitchFamily="34" charset="0"/>
                        </a:rPr>
                        <a:t>38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1823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541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449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1539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41.9%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12.4%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10.3%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35.4%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77.3%</a:t>
                      </a:r>
                    </a:p>
                  </a:txBody>
                  <a:tcPr marL="4282" marR="4282" marT="4282" marB="0" anchor="b">
                    <a:lnL>
                      <a:noFill/>
                    </a:lnL>
                    <a:lnR>
                      <a:noFill/>
                    </a:lnR>
                    <a:lnT>
                      <a:noFill/>
                    </a:lnT>
                    <a:lnB>
                      <a:noFill/>
                    </a:lnB>
                    <a:noFill/>
                  </a:tcPr>
                </a:tc>
                <a:extLst>
                  <a:ext uri="{0D108BD9-81ED-4DB2-BD59-A6C34878D82A}">
                    <a16:rowId xmlns:a16="http://schemas.microsoft.com/office/drawing/2014/main" val="3472603667"/>
                  </a:ext>
                </a:extLst>
              </a:tr>
              <a:tr h="152435">
                <a:tc>
                  <a:txBody>
                    <a:bodyPr/>
                    <a:lstStyle/>
                    <a:p>
                      <a:pPr algn="r" fontAlgn="b"/>
                      <a:r>
                        <a:rPr lang="en-US" sz="900" b="0" i="0" u="none" strike="noStrike">
                          <a:solidFill>
                            <a:srgbClr val="000000"/>
                          </a:solidFill>
                          <a:effectLst/>
                          <a:latin typeface="Aptos Narrow" panose="020B0004020202020204" pitchFamily="34" charset="0"/>
                        </a:rPr>
                        <a:t>39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1856</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516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458</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1522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42.6%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10.5%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35.0%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77.6%</a:t>
                      </a:r>
                    </a:p>
                  </a:txBody>
                  <a:tcPr marL="4282" marR="4282" marT="4282" marB="0" anchor="b">
                    <a:lnL>
                      <a:noFill/>
                    </a:lnL>
                    <a:lnR>
                      <a:noFill/>
                    </a:lnR>
                    <a:lnT>
                      <a:noFill/>
                    </a:lnT>
                    <a:lnB>
                      <a:noFill/>
                    </a:lnB>
                    <a:noFill/>
                  </a:tcPr>
                </a:tc>
                <a:extLst>
                  <a:ext uri="{0D108BD9-81ED-4DB2-BD59-A6C34878D82A}">
                    <a16:rowId xmlns:a16="http://schemas.microsoft.com/office/drawing/2014/main" val="1923858492"/>
                  </a:ext>
                </a:extLst>
              </a:tr>
              <a:tr h="152435">
                <a:tc>
                  <a:txBody>
                    <a:bodyPr/>
                    <a:lstStyle/>
                    <a:p>
                      <a:pPr algn="r" fontAlgn="b"/>
                      <a:r>
                        <a:rPr lang="en-US" sz="900" b="1" i="0" u="none" strike="noStrike" dirty="0">
                          <a:solidFill>
                            <a:srgbClr val="00B050"/>
                          </a:solidFill>
                          <a:effectLst/>
                          <a:latin typeface="Aptos Narrow" panose="020B0004020202020204" pitchFamily="34" charset="0"/>
                        </a:rPr>
                        <a:t>40</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1906</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464</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496</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1486</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43.8%</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10.7%</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11.4%</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34.1%</a:t>
                      </a:r>
                    </a:p>
                  </a:txBody>
                  <a:tcPr marL="4282" marR="4282" marT="4282" marB="0" anchor="b">
                    <a:lnL>
                      <a:noFill/>
                    </a:lnL>
                    <a:lnR>
                      <a:noFill/>
                    </a:lnR>
                    <a:lnT>
                      <a:noFill/>
                    </a:lnT>
                    <a:lnB>
                      <a:noFill/>
                    </a:lnB>
                    <a:noFill/>
                  </a:tcPr>
                </a:tc>
                <a:tc>
                  <a:txBody>
                    <a:bodyPr/>
                    <a:lstStyle/>
                    <a:p>
                      <a:pPr algn="r" fontAlgn="b"/>
                      <a:r>
                        <a:rPr lang="en-US" sz="900" b="1" i="0" u="none" strike="noStrike" dirty="0">
                          <a:solidFill>
                            <a:srgbClr val="00B050"/>
                          </a:solidFill>
                          <a:effectLst/>
                          <a:latin typeface="Aptos Narrow" panose="020B0004020202020204" pitchFamily="34" charset="0"/>
                        </a:rPr>
                        <a:t>77.9%</a:t>
                      </a:r>
                    </a:p>
                  </a:txBody>
                  <a:tcPr marL="4282" marR="4282" marT="4282" marB="0" anchor="b">
                    <a:lnL>
                      <a:noFill/>
                    </a:lnL>
                    <a:lnR>
                      <a:noFill/>
                    </a:lnR>
                    <a:lnT>
                      <a:noFill/>
                    </a:lnT>
                    <a:lnB>
                      <a:noFill/>
                    </a:lnB>
                    <a:noFill/>
                  </a:tcPr>
                </a:tc>
                <a:extLst>
                  <a:ext uri="{0D108BD9-81ED-4DB2-BD59-A6C34878D82A}">
                    <a16:rowId xmlns:a16="http://schemas.microsoft.com/office/drawing/2014/main" val="3136939552"/>
                  </a:ext>
                </a:extLst>
              </a:tr>
              <a:tr h="152435">
                <a:tc>
                  <a:txBody>
                    <a:bodyPr/>
                    <a:lstStyle/>
                    <a:p>
                      <a:pPr algn="r" fontAlgn="b"/>
                      <a:r>
                        <a:rPr lang="en-US" sz="900" b="0" i="0" u="none" strike="noStrike">
                          <a:solidFill>
                            <a:srgbClr val="000000"/>
                          </a:solidFill>
                          <a:effectLst/>
                          <a:latin typeface="Aptos Narrow" panose="020B0004020202020204" pitchFamily="34" charset="0"/>
                        </a:rPr>
                        <a:t>41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1926</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438</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528</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1460</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44.3%</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10.1%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12.1%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33.5%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77.8%</a:t>
                      </a:r>
                    </a:p>
                  </a:txBody>
                  <a:tcPr marL="4282" marR="4282" marT="4282" marB="0" anchor="b">
                    <a:lnL>
                      <a:noFill/>
                    </a:lnL>
                    <a:lnR>
                      <a:noFill/>
                    </a:lnR>
                    <a:lnT>
                      <a:noFill/>
                    </a:lnT>
                    <a:lnB>
                      <a:noFill/>
                    </a:lnB>
                    <a:noFill/>
                  </a:tcPr>
                </a:tc>
                <a:extLst>
                  <a:ext uri="{0D108BD9-81ED-4DB2-BD59-A6C34878D82A}">
                    <a16:rowId xmlns:a16="http://schemas.microsoft.com/office/drawing/2014/main" val="810828909"/>
                  </a:ext>
                </a:extLst>
              </a:tr>
              <a:tr h="152435">
                <a:tc>
                  <a:txBody>
                    <a:bodyPr/>
                    <a:lstStyle/>
                    <a:p>
                      <a:pPr algn="r" fontAlgn="b"/>
                      <a:r>
                        <a:rPr lang="en-US" sz="900" b="0" i="0" u="none" strike="noStrike">
                          <a:solidFill>
                            <a:srgbClr val="000000"/>
                          </a:solidFill>
                          <a:effectLst/>
                          <a:latin typeface="Aptos Narrow" panose="020B0004020202020204" pitchFamily="34" charset="0"/>
                        </a:rPr>
                        <a:t>42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1940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411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548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1453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44.6%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9.4%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12.6%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33.4%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78.0%</a:t>
                      </a:r>
                    </a:p>
                  </a:txBody>
                  <a:tcPr marL="4282" marR="4282" marT="4282" marB="0" anchor="b">
                    <a:lnL>
                      <a:noFill/>
                    </a:lnL>
                    <a:lnR>
                      <a:noFill/>
                    </a:lnR>
                    <a:lnT>
                      <a:noFill/>
                    </a:lnT>
                    <a:lnB>
                      <a:noFill/>
                    </a:lnB>
                    <a:noFill/>
                  </a:tcPr>
                </a:tc>
                <a:extLst>
                  <a:ext uri="{0D108BD9-81ED-4DB2-BD59-A6C34878D82A}">
                    <a16:rowId xmlns:a16="http://schemas.microsoft.com/office/drawing/2014/main" val="3481954531"/>
                  </a:ext>
                </a:extLst>
              </a:tr>
              <a:tr h="152435">
                <a:tc>
                  <a:txBody>
                    <a:bodyPr/>
                    <a:lstStyle/>
                    <a:p>
                      <a:pPr algn="r" fontAlgn="b"/>
                      <a:r>
                        <a:rPr lang="en-US" sz="900" b="0" i="0" u="none" strike="noStrike">
                          <a:solidFill>
                            <a:srgbClr val="000000"/>
                          </a:solidFill>
                          <a:effectLst/>
                          <a:latin typeface="Aptos Narrow" panose="020B0004020202020204" pitchFamily="34" charset="0"/>
                        </a:rPr>
                        <a:t>43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1984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388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562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1418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45.6%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12.9%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32.6%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78.2%</a:t>
                      </a:r>
                    </a:p>
                  </a:txBody>
                  <a:tcPr marL="4282" marR="4282" marT="4282" marB="0" anchor="b">
                    <a:lnL>
                      <a:noFill/>
                    </a:lnL>
                    <a:lnR>
                      <a:noFill/>
                    </a:lnR>
                    <a:lnT>
                      <a:noFill/>
                    </a:lnT>
                    <a:lnB>
                      <a:noFill/>
                    </a:lnB>
                    <a:noFill/>
                  </a:tcPr>
                </a:tc>
                <a:extLst>
                  <a:ext uri="{0D108BD9-81ED-4DB2-BD59-A6C34878D82A}">
                    <a16:rowId xmlns:a16="http://schemas.microsoft.com/office/drawing/2014/main" val="376936553"/>
                  </a:ext>
                </a:extLst>
              </a:tr>
              <a:tr h="152435">
                <a:tc>
                  <a:txBody>
                    <a:bodyPr/>
                    <a:lstStyle/>
                    <a:p>
                      <a:pPr algn="r" fontAlgn="b"/>
                      <a:r>
                        <a:rPr lang="en-US" sz="900" b="0" i="0" u="none" strike="noStrike">
                          <a:solidFill>
                            <a:srgbClr val="000000"/>
                          </a:solidFill>
                          <a:effectLst/>
                          <a:latin typeface="Aptos Narrow" panose="020B0004020202020204" pitchFamily="34" charset="0"/>
                        </a:rPr>
                        <a:t>44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2013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349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573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1417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46.3%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13.2%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32.6%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78.9%</a:t>
                      </a:r>
                    </a:p>
                  </a:txBody>
                  <a:tcPr marL="4282" marR="4282" marT="4282" marB="0" anchor="b">
                    <a:lnL>
                      <a:noFill/>
                    </a:lnL>
                    <a:lnR>
                      <a:noFill/>
                    </a:lnR>
                    <a:lnT>
                      <a:noFill/>
                    </a:lnT>
                    <a:lnB>
                      <a:noFill/>
                    </a:lnB>
                    <a:noFill/>
                  </a:tcPr>
                </a:tc>
                <a:extLst>
                  <a:ext uri="{0D108BD9-81ED-4DB2-BD59-A6C34878D82A}">
                    <a16:rowId xmlns:a16="http://schemas.microsoft.com/office/drawing/2014/main" val="2333675433"/>
                  </a:ext>
                </a:extLst>
              </a:tr>
              <a:tr h="152435">
                <a:tc>
                  <a:txBody>
                    <a:bodyPr/>
                    <a:lstStyle/>
                    <a:p>
                      <a:pPr algn="r" fontAlgn="b"/>
                      <a:r>
                        <a:rPr lang="en-US" sz="900" b="0" i="0" u="none" strike="noStrike">
                          <a:solidFill>
                            <a:srgbClr val="000000"/>
                          </a:solidFill>
                          <a:effectLst/>
                          <a:latin typeface="Aptos Narrow" panose="020B0004020202020204" pitchFamily="34" charset="0"/>
                        </a:rPr>
                        <a:t>45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2052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326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615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1359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47.2%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14.1%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31.2%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78.4%</a:t>
                      </a:r>
                    </a:p>
                  </a:txBody>
                  <a:tcPr marL="4282" marR="4282" marT="4282" marB="0" anchor="b">
                    <a:lnL>
                      <a:noFill/>
                    </a:lnL>
                    <a:lnR>
                      <a:noFill/>
                    </a:lnR>
                    <a:lnT>
                      <a:noFill/>
                    </a:lnT>
                    <a:lnB>
                      <a:noFill/>
                    </a:lnB>
                    <a:noFill/>
                  </a:tcPr>
                </a:tc>
                <a:extLst>
                  <a:ext uri="{0D108BD9-81ED-4DB2-BD59-A6C34878D82A}">
                    <a16:rowId xmlns:a16="http://schemas.microsoft.com/office/drawing/2014/main" val="3676895879"/>
                  </a:ext>
                </a:extLst>
              </a:tr>
              <a:tr h="152435">
                <a:tc>
                  <a:txBody>
                    <a:bodyPr/>
                    <a:lstStyle/>
                    <a:p>
                      <a:pPr algn="r" fontAlgn="b"/>
                      <a:r>
                        <a:rPr lang="en-US" sz="900" b="0" i="0" u="none" strike="noStrike">
                          <a:solidFill>
                            <a:srgbClr val="000000"/>
                          </a:solidFill>
                          <a:effectLst/>
                          <a:latin typeface="Aptos Narrow" panose="020B0004020202020204" pitchFamily="34" charset="0"/>
                        </a:rPr>
                        <a:t>46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2050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320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612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1370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47.1%</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7.4%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14.1%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31.5%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78.6%</a:t>
                      </a:r>
                    </a:p>
                  </a:txBody>
                  <a:tcPr marL="4282" marR="4282" marT="4282" marB="0" anchor="b">
                    <a:lnL>
                      <a:noFill/>
                    </a:lnL>
                    <a:lnR>
                      <a:noFill/>
                    </a:lnR>
                    <a:lnT>
                      <a:noFill/>
                    </a:lnT>
                    <a:lnB>
                      <a:noFill/>
                    </a:lnB>
                    <a:noFill/>
                  </a:tcPr>
                </a:tc>
                <a:extLst>
                  <a:ext uri="{0D108BD9-81ED-4DB2-BD59-A6C34878D82A}">
                    <a16:rowId xmlns:a16="http://schemas.microsoft.com/office/drawing/2014/main" val="2031948200"/>
                  </a:ext>
                </a:extLst>
              </a:tr>
              <a:tr h="152435">
                <a:tc>
                  <a:txBody>
                    <a:bodyPr/>
                    <a:lstStyle/>
                    <a:p>
                      <a:pPr algn="r" fontAlgn="b"/>
                      <a:r>
                        <a:rPr lang="en-US" sz="900" b="0" i="0" u="none" strike="noStrike">
                          <a:solidFill>
                            <a:srgbClr val="000000"/>
                          </a:solidFill>
                          <a:effectLst/>
                          <a:latin typeface="Aptos Narrow" panose="020B0004020202020204" pitchFamily="34" charset="0"/>
                        </a:rPr>
                        <a:t>47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2075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295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634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1348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47.7%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6.8%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14.6%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31.0%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78.7%</a:t>
                      </a:r>
                    </a:p>
                  </a:txBody>
                  <a:tcPr marL="4282" marR="4282" marT="4282" marB="0" anchor="b">
                    <a:lnL>
                      <a:noFill/>
                    </a:lnL>
                    <a:lnR>
                      <a:noFill/>
                    </a:lnR>
                    <a:lnT>
                      <a:noFill/>
                    </a:lnT>
                    <a:lnB>
                      <a:noFill/>
                    </a:lnB>
                    <a:noFill/>
                  </a:tcPr>
                </a:tc>
                <a:extLst>
                  <a:ext uri="{0D108BD9-81ED-4DB2-BD59-A6C34878D82A}">
                    <a16:rowId xmlns:a16="http://schemas.microsoft.com/office/drawing/2014/main" val="1645517518"/>
                  </a:ext>
                </a:extLst>
              </a:tr>
              <a:tr h="152435">
                <a:tc>
                  <a:txBody>
                    <a:bodyPr/>
                    <a:lstStyle/>
                    <a:p>
                      <a:pPr algn="r" fontAlgn="b"/>
                      <a:r>
                        <a:rPr lang="en-US" sz="900" b="0" i="0" u="none" strike="noStrike">
                          <a:solidFill>
                            <a:srgbClr val="000000"/>
                          </a:solidFill>
                          <a:effectLst/>
                          <a:latin typeface="Aptos Narrow" panose="020B0004020202020204" pitchFamily="34" charset="0"/>
                        </a:rPr>
                        <a:t>48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2082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279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649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1342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47.8%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6.4%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14.9%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30.8%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78.6%</a:t>
                      </a:r>
                    </a:p>
                  </a:txBody>
                  <a:tcPr marL="4282" marR="4282" marT="4282" marB="0" anchor="b">
                    <a:lnL>
                      <a:noFill/>
                    </a:lnL>
                    <a:lnR>
                      <a:noFill/>
                    </a:lnR>
                    <a:lnT>
                      <a:noFill/>
                    </a:lnT>
                    <a:lnB>
                      <a:noFill/>
                    </a:lnB>
                    <a:noFill/>
                  </a:tcPr>
                </a:tc>
                <a:extLst>
                  <a:ext uri="{0D108BD9-81ED-4DB2-BD59-A6C34878D82A}">
                    <a16:rowId xmlns:a16="http://schemas.microsoft.com/office/drawing/2014/main" val="3664929007"/>
                  </a:ext>
                </a:extLst>
              </a:tr>
              <a:tr h="152435">
                <a:tc>
                  <a:txBody>
                    <a:bodyPr/>
                    <a:lstStyle/>
                    <a:p>
                      <a:pPr algn="r" fontAlgn="b"/>
                      <a:r>
                        <a:rPr lang="en-US" sz="900" b="0" i="0" u="none" strike="noStrike">
                          <a:solidFill>
                            <a:srgbClr val="000000"/>
                          </a:solidFill>
                          <a:effectLst/>
                          <a:latin typeface="Aptos Narrow" panose="020B0004020202020204" pitchFamily="34" charset="0"/>
                        </a:rPr>
                        <a:t>49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2121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246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657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1328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48.7%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15.1%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30.5%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79.2%</a:t>
                      </a:r>
                    </a:p>
                  </a:txBody>
                  <a:tcPr marL="4282" marR="4282" marT="4282" marB="0" anchor="b">
                    <a:lnL>
                      <a:noFill/>
                    </a:lnL>
                    <a:lnR>
                      <a:noFill/>
                    </a:lnR>
                    <a:lnT>
                      <a:noFill/>
                    </a:lnT>
                    <a:lnB>
                      <a:noFill/>
                    </a:lnB>
                    <a:noFill/>
                  </a:tcPr>
                </a:tc>
                <a:extLst>
                  <a:ext uri="{0D108BD9-81ED-4DB2-BD59-A6C34878D82A}">
                    <a16:rowId xmlns:a16="http://schemas.microsoft.com/office/drawing/2014/main" val="3529047088"/>
                  </a:ext>
                </a:extLst>
              </a:tr>
              <a:tr h="152435">
                <a:tc>
                  <a:txBody>
                    <a:bodyPr/>
                    <a:lstStyle/>
                    <a:p>
                      <a:pPr algn="r" fontAlgn="b"/>
                      <a:r>
                        <a:rPr lang="en-US" sz="900" b="0" i="0" u="none" strike="noStrike" dirty="0">
                          <a:solidFill>
                            <a:srgbClr val="000000"/>
                          </a:solidFill>
                          <a:effectLst/>
                          <a:latin typeface="Aptos Narrow" panose="020B0004020202020204" pitchFamily="34" charset="0"/>
                        </a:rPr>
                        <a:t>50</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2113</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255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679</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1305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48.6%</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5.9%</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15.6%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30.0%</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78.6%</a:t>
                      </a:r>
                    </a:p>
                  </a:txBody>
                  <a:tcPr marL="4282" marR="4282" marT="4282" marB="0" anchor="b">
                    <a:lnL>
                      <a:noFill/>
                    </a:lnL>
                    <a:lnR>
                      <a:noFill/>
                    </a:lnR>
                    <a:lnT>
                      <a:noFill/>
                    </a:lnT>
                    <a:lnB>
                      <a:noFill/>
                    </a:lnB>
                    <a:noFill/>
                  </a:tcPr>
                </a:tc>
                <a:extLst>
                  <a:ext uri="{0D108BD9-81ED-4DB2-BD59-A6C34878D82A}">
                    <a16:rowId xmlns:a16="http://schemas.microsoft.com/office/drawing/2014/main" val="1277130712"/>
                  </a:ext>
                </a:extLst>
              </a:tr>
              <a:tr h="152435">
                <a:tc>
                  <a:txBody>
                    <a:bodyPr/>
                    <a:lstStyle/>
                    <a:p>
                      <a:pPr algn="r" fontAlgn="b"/>
                      <a:r>
                        <a:rPr lang="en-US" sz="900" b="0" i="0" u="none" strike="noStrike">
                          <a:solidFill>
                            <a:srgbClr val="000000"/>
                          </a:solidFill>
                          <a:effectLst/>
                          <a:latin typeface="Aptos Narrow" panose="020B0004020202020204" pitchFamily="34" charset="0"/>
                        </a:rPr>
                        <a:t>51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2129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243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710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1270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48.9%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16.3%</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29.2%</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78.1%</a:t>
                      </a:r>
                    </a:p>
                  </a:txBody>
                  <a:tcPr marL="4282" marR="4282" marT="4282" marB="0" anchor="b">
                    <a:lnL>
                      <a:noFill/>
                    </a:lnL>
                    <a:lnR>
                      <a:noFill/>
                    </a:lnR>
                    <a:lnT>
                      <a:noFill/>
                    </a:lnT>
                    <a:lnB>
                      <a:noFill/>
                    </a:lnB>
                    <a:noFill/>
                  </a:tcPr>
                </a:tc>
                <a:extLst>
                  <a:ext uri="{0D108BD9-81ED-4DB2-BD59-A6C34878D82A}">
                    <a16:rowId xmlns:a16="http://schemas.microsoft.com/office/drawing/2014/main" val="781425164"/>
                  </a:ext>
                </a:extLst>
              </a:tr>
              <a:tr h="152435">
                <a:tc>
                  <a:txBody>
                    <a:bodyPr/>
                    <a:lstStyle/>
                    <a:p>
                      <a:pPr algn="r" fontAlgn="b"/>
                      <a:r>
                        <a:rPr lang="en-US" sz="900" b="0" i="0" u="none" strike="noStrike">
                          <a:solidFill>
                            <a:srgbClr val="000000"/>
                          </a:solidFill>
                          <a:effectLst/>
                          <a:latin typeface="Aptos Narrow" panose="020B0004020202020204" pitchFamily="34" charset="0"/>
                        </a:rPr>
                        <a:t>52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2127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718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1278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48.9%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16.5%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29.4%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78.3%</a:t>
                      </a:r>
                    </a:p>
                  </a:txBody>
                  <a:tcPr marL="4282" marR="4282" marT="4282" marB="0" anchor="b">
                    <a:lnL>
                      <a:noFill/>
                    </a:lnL>
                    <a:lnR>
                      <a:noFill/>
                    </a:lnR>
                    <a:lnT>
                      <a:noFill/>
                    </a:lnT>
                    <a:lnB>
                      <a:noFill/>
                    </a:lnB>
                    <a:noFill/>
                  </a:tcPr>
                </a:tc>
                <a:extLst>
                  <a:ext uri="{0D108BD9-81ED-4DB2-BD59-A6C34878D82A}">
                    <a16:rowId xmlns:a16="http://schemas.microsoft.com/office/drawing/2014/main" val="2402570122"/>
                  </a:ext>
                </a:extLst>
              </a:tr>
              <a:tr h="152435">
                <a:tc>
                  <a:txBody>
                    <a:bodyPr/>
                    <a:lstStyle/>
                    <a:p>
                      <a:pPr algn="r" fontAlgn="b"/>
                      <a:r>
                        <a:rPr lang="en-US" sz="900" b="0" i="0" u="none" strike="noStrike">
                          <a:solidFill>
                            <a:srgbClr val="000000"/>
                          </a:solidFill>
                          <a:effectLst/>
                          <a:latin typeface="Aptos Narrow" panose="020B0004020202020204" pitchFamily="34" charset="0"/>
                        </a:rPr>
                        <a:t>53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2147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717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1262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49.3%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5.2%</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16.5%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29.0%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78.3%</a:t>
                      </a:r>
                    </a:p>
                  </a:txBody>
                  <a:tcPr marL="4282" marR="4282" marT="4282" marB="0" anchor="b">
                    <a:lnL>
                      <a:noFill/>
                    </a:lnL>
                    <a:lnR>
                      <a:noFill/>
                    </a:lnR>
                    <a:lnT>
                      <a:noFill/>
                    </a:lnT>
                    <a:lnB>
                      <a:noFill/>
                    </a:lnB>
                    <a:noFill/>
                  </a:tcPr>
                </a:tc>
                <a:extLst>
                  <a:ext uri="{0D108BD9-81ED-4DB2-BD59-A6C34878D82A}">
                    <a16:rowId xmlns:a16="http://schemas.microsoft.com/office/drawing/2014/main" val="1417944545"/>
                  </a:ext>
                </a:extLst>
              </a:tr>
              <a:tr h="152435">
                <a:tc>
                  <a:txBody>
                    <a:bodyPr/>
                    <a:lstStyle/>
                    <a:p>
                      <a:pPr algn="r" fontAlgn="b"/>
                      <a:r>
                        <a:rPr lang="en-US" sz="900" b="0" i="0" u="none" strike="noStrike">
                          <a:solidFill>
                            <a:srgbClr val="000000"/>
                          </a:solidFill>
                          <a:effectLst/>
                          <a:latin typeface="Aptos Narrow" panose="020B0004020202020204" pitchFamily="34" charset="0"/>
                        </a:rPr>
                        <a:t>54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2157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739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1245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49.6%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17.0%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28.6%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78.2%</a:t>
                      </a:r>
                    </a:p>
                  </a:txBody>
                  <a:tcPr marL="4282" marR="4282" marT="4282" marB="0" anchor="b">
                    <a:lnL>
                      <a:noFill/>
                    </a:lnL>
                    <a:lnR>
                      <a:noFill/>
                    </a:lnR>
                    <a:lnT>
                      <a:noFill/>
                    </a:lnT>
                    <a:lnB>
                      <a:noFill/>
                    </a:lnB>
                    <a:noFill/>
                  </a:tcPr>
                </a:tc>
                <a:extLst>
                  <a:ext uri="{0D108BD9-81ED-4DB2-BD59-A6C34878D82A}">
                    <a16:rowId xmlns:a16="http://schemas.microsoft.com/office/drawing/2014/main" val="1020755945"/>
                  </a:ext>
                </a:extLst>
              </a:tr>
              <a:tr h="152435">
                <a:tc>
                  <a:txBody>
                    <a:bodyPr/>
                    <a:lstStyle/>
                    <a:p>
                      <a:pPr algn="r" fontAlgn="b"/>
                      <a:r>
                        <a:rPr lang="en-US" sz="900" b="0" i="0" u="none" strike="noStrike">
                          <a:solidFill>
                            <a:srgbClr val="000000"/>
                          </a:solidFill>
                          <a:effectLst/>
                          <a:latin typeface="Aptos Narrow" panose="020B0004020202020204" pitchFamily="34" charset="0"/>
                        </a:rPr>
                        <a:t>55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2174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198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749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1231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50.0%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17.2%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28.3%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78.3%</a:t>
                      </a:r>
                    </a:p>
                  </a:txBody>
                  <a:tcPr marL="4282" marR="4282" marT="4282" marB="0" anchor="b">
                    <a:lnL>
                      <a:noFill/>
                    </a:lnL>
                    <a:lnR>
                      <a:noFill/>
                    </a:lnR>
                    <a:lnT>
                      <a:noFill/>
                    </a:lnT>
                    <a:lnB>
                      <a:noFill/>
                    </a:lnB>
                    <a:noFill/>
                  </a:tcPr>
                </a:tc>
                <a:extLst>
                  <a:ext uri="{0D108BD9-81ED-4DB2-BD59-A6C34878D82A}">
                    <a16:rowId xmlns:a16="http://schemas.microsoft.com/office/drawing/2014/main" val="4000319612"/>
                  </a:ext>
                </a:extLst>
              </a:tr>
              <a:tr h="152435">
                <a:tc>
                  <a:txBody>
                    <a:bodyPr/>
                    <a:lstStyle/>
                    <a:p>
                      <a:pPr algn="r" fontAlgn="b"/>
                      <a:r>
                        <a:rPr lang="en-US" sz="900" b="0" i="0" u="none" strike="noStrike">
                          <a:solidFill>
                            <a:srgbClr val="000000"/>
                          </a:solidFill>
                          <a:effectLst/>
                          <a:latin typeface="Aptos Narrow" panose="020B0004020202020204" pitchFamily="34" charset="0"/>
                        </a:rPr>
                        <a:t>56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2173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186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762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1231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49.9%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17.5%</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28.3%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78.2%</a:t>
                      </a:r>
                    </a:p>
                  </a:txBody>
                  <a:tcPr marL="4282" marR="4282" marT="4282" marB="0" anchor="b">
                    <a:lnL>
                      <a:noFill/>
                    </a:lnL>
                    <a:lnR>
                      <a:noFill/>
                    </a:lnR>
                    <a:lnT>
                      <a:noFill/>
                    </a:lnT>
                    <a:lnB>
                      <a:noFill/>
                    </a:lnB>
                    <a:noFill/>
                  </a:tcPr>
                </a:tc>
                <a:extLst>
                  <a:ext uri="{0D108BD9-81ED-4DB2-BD59-A6C34878D82A}">
                    <a16:rowId xmlns:a16="http://schemas.microsoft.com/office/drawing/2014/main" val="2532438270"/>
                  </a:ext>
                </a:extLst>
              </a:tr>
              <a:tr h="152435">
                <a:tc>
                  <a:txBody>
                    <a:bodyPr/>
                    <a:lstStyle/>
                    <a:p>
                      <a:pPr algn="r" fontAlgn="b"/>
                      <a:r>
                        <a:rPr lang="en-US" sz="900" b="0" i="0" u="none" strike="noStrike">
                          <a:solidFill>
                            <a:srgbClr val="000000"/>
                          </a:solidFill>
                          <a:effectLst/>
                          <a:latin typeface="Aptos Narrow" panose="020B0004020202020204" pitchFamily="34" charset="0"/>
                        </a:rPr>
                        <a:t>57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2196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172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795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1189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50.5%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18.3%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27.3%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77.8%</a:t>
                      </a:r>
                    </a:p>
                  </a:txBody>
                  <a:tcPr marL="4282" marR="4282" marT="4282" marB="0" anchor="b">
                    <a:lnL>
                      <a:noFill/>
                    </a:lnL>
                    <a:lnR>
                      <a:noFill/>
                    </a:lnR>
                    <a:lnT>
                      <a:noFill/>
                    </a:lnT>
                    <a:lnB>
                      <a:noFill/>
                    </a:lnB>
                    <a:noFill/>
                  </a:tcPr>
                </a:tc>
                <a:extLst>
                  <a:ext uri="{0D108BD9-81ED-4DB2-BD59-A6C34878D82A}">
                    <a16:rowId xmlns:a16="http://schemas.microsoft.com/office/drawing/2014/main" val="1949281184"/>
                  </a:ext>
                </a:extLst>
              </a:tr>
              <a:tr h="152435">
                <a:tc>
                  <a:txBody>
                    <a:bodyPr/>
                    <a:lstStyle/>
                    <a:p>
                      <a:pPr algn="r" fontAlgn="b"/>
                      <a:r>
                        <a:rPr lang="en-US" sz="900" b="0" i="0" u="none" strike="noStrike">
                          <a:solidFill>
                            <a:srgbClr val="000000"/>
                          </a:solidFill>
                          <a:effectLst/>
                          <a:latin typeface="Aptos Narrow" panose="020B0004020202020204" pitchFamily="34" charset="0"/>
                        </a:rPr>
                        <a:t>58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2196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172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813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1171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50.5%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4.0%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18.7%</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26.9%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77.4%</a:t>
                      </a:r>
                    </a:p>
                  </a:txBody>
                  <a:tcPr marL="4282" marR="4282" marT="4282" marB="0" anchor="b">
                    <a:lnL>
                      <a:noFill/>
                    </a:lnL>
                    <a:lnR>
                      <a:noFill/>
                    </a:lnR>
                    <a:lnT>
                      <a:noFill/>
                    </a:lnT>
                    <a:lnB>
                      <a:noFill/>
                    </a:lnB>
                    <a:noFill/>
                  </a:tcPr>
                </a:tc>
                <a:extLst>
                  <a:ext uri="{0D108BD9-81ED-4DB2-BD59-A6C34878D82A}">
                    <a16:rowId xmlns:a16="http://schemas.microsoft.com/office/drawing/2014/main" val="2157461373"/>
                  </a:ext>
                </a:extLst>
              </a:tr>
              <a:tr h="152435">
                <a:tc>
                  <a:txBody>
                    <a:bodyPr/>
                    <a:lstStyle/>
                    <a:p>
                      <a:pPr algn="r" fontAlgn="b"/>
                      <a:r>
                        <a:rPr lang="en-US" sz="900" b="0" i="0" u="none" strike="noStrike">
                          <a:solidFill>
                            <a:srgbClr val="000000"/>
                          </a:solidFill>
                          <a:effectLst/>
                          <a:latin typeface="Aptos Narrow" panose="020B0004020202020204" pitchFamily="34" charset="0"/>
                        </a:rPr>
                        <a:t>59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2210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161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808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1173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50.8%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18.6%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27.0%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77.8%</a:t>
                      </a:r>
                    </a:p>
                  </a:txBody>
                  <a:tcPr marL="4282" marR="4282" marT="4282" marB="0" anchor="b">
                    <a:lnL>
                      <a:noFill/>
                    </a:lnL>
                    <a:lnR>
                      <a:noFill/>
                    </a:lnR>
                    <a:lnT>
                      <a:noFill/>
                    </a:lnT>
                    <a:lnB>
                      <a:noFill/>
                    </a:lnB>
                    <a:noFill/>
                  </a:tcPr>
                </a:tc>
                <a:extLst>
                  <a:ext uri="{0D108BD9-81ED-4DB2-BD59-A6C34878D82A}">
                    <a16:rowId xmlns:a16="http://schemas.microsoft.com/office/drawing/2014/main" val="2497159542"/>
                  </a:ext>
                </a:extLst>
              </a:tr>
              <a:tr h="152435">
                <a:tc>
                  <a:txBody>
                    <a:bodyPr/>
                    <a:lstStyle/>
                    <a:p>
                      <a:pPr algn="r" fontAlgn="b"/>
                      <a:r>
                        <a:rPr lang="en-US" sz="900" b="0" i="0" u="none" strike="noStrike">
                          <a:solidFill>
                            <a:srgbClr val="000000"/>
                          </a:solidFill>
                          <a:effectLst/>
                          <a:latin typeface="Aptos Narrow" panose="020B0004020202020204" pitchFamily="34" charset="0"/>
                        </a:rPr>
                        <a:t>60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2215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153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843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1141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50.9%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19.4%</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26.2%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77.1%</a:t>
                      </a:r>
                    </a:p>
                  </a:txBody>
                  <a:tcPr marL="4282" marR="4282" marT="4282" marB="0" anchor="b">
                    <a:lnL>
                      <a:noFill/>
                    </a:lnL>
                    <a:lnR>
                      <a:noFill/>
                    </a:lnR>
                    <a:lnT>
                      <a:noFill/>
                    </a:lnT>
                    <a:lnB>
                      <a:noFill/>
                    </a:lnB>
                    <a:noFill/>
                  </a:tcPr>
                </a:tc>
                <a:extLst>
                  <a:ext uri="{0D108BD9-81ED-4DB2-BD59-A6C34878D82A}">
                    <a16:rowId xmlns:a16="http://schemas.microsoft.com/office/drawing/2014/main" val="2318655781"/>
                  </a:ext>
                </a:extLst>
              </a:tr>
              <a:tr h="152435">
                <a:tc>
                  <a:txBody>
                    <a:bodyPr/>
                    <a:lstStyle/>
                    <a:p>
                      <a:pPr algn="r" fontAlgn="b"/>
                      <a:r>
                        <a:rPr lang="en-US" sz="900" b="0" i="0" u="none" strike="noStrike">
                          <a:solidFill>
                            <a:srgbClr val="000000"/>
                          </a:solidFill>
                          <a:effectLst/>
                          <a:latin typeface="Aptos Narrow" panose="020B0004020202020204" pitchFamily="34" charset="0"/>
                        </a:rPr>
                        <a:t>61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2218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145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848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1141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51.0%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19.5%</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26.2%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77.2%</a:t>
                      </a:r>
                    </a:p>
                  </a:txBody>
                  <a:tcPr marL="4282" marR="4282" marT="4282" marB="0" anchor="b">
                    <a:lnL>
                      <a:noFill/>
                    </a:lnL>
                    <a:lnR>
                      <a:noFill/>
                    </a:lnR>
                    <a:lnT>
                      <a:noFill/>
                    </a:lnT>
                    <a:lnB>
                      <a:noFill/>
                    </a:lnB>
                    <a:noFill/>
                  </a:tcPr>
                </a:tc>
                <a:extLst>
                  <a:ext uri="{0D108BD9-81ED-4DB2-BD59-A6C34878D82A}">
                    <a16:rowId xmlns:a16="http://schemas.microsoft.com/office/drawing/2014/main" val="1519699125"/>
                  </a:ext>
                </a:extLst>
              </a:tr>
              <a:tr h="152435">
                <a:tc>
                  <a:txBody>
                    <a:bodyPr/>
                    <a:lstStyle/>
                    <a:p>
                      <a:pPr algn="r" fontAlgn="b"/>
                      <a:r>
                        <a:rPr lang="en-US" sz="900" b="0" i="0" u="none" strike="noStrike">
                          <a:solidFill>
                            <a:srgbClr val="000000"/>
                          </a:solidFill>
                          <a:effectLst/>
                          <a:latin typeface="Aptos Narrow" panose="020B0004020202020204" pitchFamily="34" charset="0"/>
                        </a:rPr>
                        <a:t>62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2240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134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848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1130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51.5%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3.1%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19.5%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26.0%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77.5%</a:t>
                      </a:r>
                    </a:p>
                  </a:txBody>
                  <a:tcPr marL="4282" marR="4282" marT="4282" marB="0" anchor="b">
                    <a:lnL>
                      <a:noFill/>
                    </a:lnL>
                    <a:lnR>
                      <a:noFill/>
                    </a:lnR>
                    <a:lnT>
                      <a:noFill/>
                    </a:lnT>
                    <a:lnB>
                      <a:noFill/>
                    </a:lnB>
                    <a:noFill/>
                  </a:tcPr>
                </a:tc>
                <a:extLst>
                  <a:ext uri="{0D108BD9-81ED-4DB2-BD59-A6C34878D82A}">
                    <a16:rowId xmlns:a16="http://schemas.microsoft.com/office/drawing/2014/main" val="277778823"/>
                  </a:ext>
                </a:extLst>
              </a:tr>
              <a:tr h="152435">
                <a:tc>
                  <a:txBody>
                    <a:bodyPr/>
                    <a:lstStyle/>
                    <a:p>
                      <a:pPr algn="r" fontAlgn="b"/>
                      <a:r>
                        <a:rPr lang="en-US" sz="900" b="0" i="0" u="none" strike="noStrike">
                          <a:solidFill>
                            <a:srgbClr val="000000"/>
                          </a:solidFill>
                          <a:effectLst/>
                          <a:latin typeface="Aptos Narrow" panose="020B0004020202020204" pitchFamily="34" charset="0"/>
                        </a:rPr>
                        <a:t>63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2254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874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1110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51.8%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20.1%</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25.5%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77.3%</a:t>
                      </a:r>
                    </a:p>
                  </a:txBody>
                  <a:tcPr marL="4282" marR="4282" marT="4282" marB="0" anchor="b">
                    <a:lnL>
                      <a:noFill/>
                    </a:lnL>
                    <a:lnR>
                      <a:noFill/>
                    </a:lnR>
                    <a:lnT>
                      <a:noFill/>
                    </a:lnT>
                    <a:lnB>
                      <a:noFill/>
                    </a:lnB>
                    <a:noFill/>
                  </a:tcPr>
                </a:tc>
                <a:extLst>
                  <a:ext uri="{0D108BD9-81ED-4DB2-BD59-A6C34878D82A}">
                    <a16:rowId xmlns:a16="http://schemas.microsoft.com/office/drawing/2014/main" val="4229399773"/>
                  </a:ext>
                </a:extLst>
              </a:tr>
              <a:tr h="152435">
                <a:tc>
                  <a:txBody>
                    <a:bodyPr/>
                    <a:lstStyle/>
                    <a:p>
                      <a:pPr algn="r" fontAlgn="b"/>
                      <a:r>
                        <a:rPr lang="en-US" sz="900" b="0" i="0" u="none" strike="noStrike">
                          <a:solidFill>
                            <a:srgbClr val="000000"/>
                          </a:solidFill>
                          <a:effectLst/>
                          <a:latin typeface="Aptos Narrow" panose="020B0004020202020204" pitchFamily="34" charset="0"/>
                        </a:rPr>
                        <a:t>64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2251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880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1105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51.7%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20.2%</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25.4%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77.1%</a:t>
                      </a:r>
                    </a:p>
                  </a:txBody>
                  <a:tcPr marL="4282" marR="4282" marT="4282" marB="0" anchor="b">
                    <a:lnL>
                      <a:noFill/>
                    </a:lnL>
                    <a:lnR>
                      <a:noFill/>
                    </a:lnR>
                    <a:lnT>
                      <a:noFill/>
                    </a:lnT>
                    <a:lnB>
                      <a:noFill/>
                    </a:lnB>
                    <a:noFill/>
                  </a:tcPr>
                </a:tc>
                <a:extLst>
                  <a:ext uri="{0D108BD9-81ED-4DB2-BD59-A6C34878D82A}">
                    <a16:rowId xmlns:a16="http://schemas.microsoft.com/office/drawing/2014/main" val="3025303533"/>
                  </a:ext>
                </a:extLst>
              </a:tr>
              <a:tr h="152435">
                <a:tc>
                  <a:txBody>
                    <a:bodyPr/>
                    <a:lstStyle/>
                    <a:p>
                      <a:pPr algn="r" fontAlgn="b"/>
                      <a:r>
                        <a:rPr lang="en-US" sz="900" b="0" i="0" u="none" strike="noStrike">
                          <a:solidFill>
                            <a:srgbClr val="000000"/>
                          </a:solidFill>
                          <a:effectLst/>
                          <a:latin typeface="Aptos Narrow" panose="020B0004020202020204" pitchFamily="34" charset="0"/>
                        </a:rPr>
                        <a:t>65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2256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894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1086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51.8%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20.5%</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25.0%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76.8%</a:t>
                      </a:r>
                    </a:p>
                  </a:txBody>
                  <a:tcPr marL="4282" marR="4282" marT="4282" marB="0" anchor="b">
                    <a:lnL>
                      <a:noFill/>
                    </a:lnL>
                    <a:lnR>
                      <a:noFill/>
                    </a:lnR>
                    <a:lnT>
                      <a:noFill/>
                    </a:lnT>
                    <a:lnB>
                      <a:noFill/>
                    </a:lnB>
                    <a:noFill/>
                  </a:tcPr>
                </a:tc>
                <a:extLst>
                  <a:ext uri="{0D108BD9-81ED-4DB2-BD59-A6C34878D82A}">
                    <a16:rowId xmlns:a16="http://schemas.microsoft.com/office/drawing/2014/main" val="2932921867"/>
                  </a:ext>
                </a:extLst>
              </a:tr>
              <a:tr h="152435">
                <a:tc>
                  <a:txBody>
                    <a:bodyPr/>
                    <a:lstStyle/>
                    <a:p>
                      <a:pPr algn="r" fontAlgn="b"/>
                      <a:r>
                        <a:rPr lang="en-US" sz="900" b="0" i="0" u="none" strike="noStrike">
                          <a:solidFill>
                            <a:srgbClr val="000000"/>
                          </a:solidFill>
                          <a:effectLst/>
                          <a:latin typeface="Aptos Narrow" panose="020B0004020202020204" pitchFamily="34" charset="0"/>
                        </a:rPr>
                        <a:t>66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2265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111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920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1056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52.0%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21.1%</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24.3%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76.3%</a:t>
                      </a:r>
                    </a:p>
                  </a:txBody>
                  <a:tcPr marL="4282" marR="4282" marT="4282" marB="0" anchor="b">
                    <a:lnL>
                      <a:noFill/>
                    </a:lnL>
                    <a:lnR>
                      <a:noFill/>
                    </a:lnR>
                    <a:lnT>
                      <a:noFill/>
                    </a:lnT>
                    <a:lnB>
                      <a:noFill/>
                    </a:lnB>
                    <a:noFill/>
                  </a:tcPr>
                </a:tc>
                <a:extLst>
                  <a:ext uri="{0D108BD9-81ED-4DB2-BD59-A6C34878D82A}">
                    <a16:rowId xmlns:a16="http://schemas.microsoft.com/office/drawing/2014/main" val="161872829"/>
                  </a:ext>
                </a:extLst>
              </a:tr>
              <a:tr h="152435">
                <a:tc>
                  <a:txBody>
                    <a:bodyPr/>
                    <a:lstStyle/>
                    <a:p>
                      <a:pPr algn="r" fontAlgn="b"/>
                      <a:r>
                        <a:rPr lang="en-US" sz="900" b="0" i="0" u="none" strike="noStrike">
                          <a:solidFill>
                            <a:srgbClr val="000000"/>
                          </a:solidFill>
                          <a:effectLst/>
                          <a:latin typeface="Aptos Narrow" panose="020B0004020202020204" pitchFamily="34" charset="0"/>
                        </a:rPr>
                        <a:t>67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2262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109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939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1042</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52.0%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23.9%</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75.9%</a:t>
                      </a:r>
                    </a:p>
                  </a:txBody>
                  <a:tcPr marL="4282" marR="4282" marT="4282" marB="0" anchor="b">
                    <a:lnL>
                      <a:noFill/>
                    </a:lnL>
                    <a:lnR>
                      <a:noFill/>
                    </a:lnR>
                    <a:lnT>
                      <a:noFill/>
                    </a:lnT>
                    <a:lnB>
                      <a:noFill/>
                    </a:lnB>
                    <a:noFill/>
                  </a:tcPr>
                </a:tc>
                <a:extLst>
                  <a:ext uri="{0D108BD9-81ED-4DB2-BD59-A6C34878D82A}">
                    <a16:rowId xmlns:a16="http://schemas.microsoft.com/office/drawing/2014/main" val="3143423440"/>
                  </a:ext>
                </a:extLst>
              </a:tr>
              <a:tr h="152435">
                <a:tc>
                  <a:txBody>
                    <a:bodyPr/>
                    <a:lstStyle/>
                    <a:p>
                      <a:pPr algn="r" fontAlgn="b"/>
                      <a:r>
                        <a:rPr lang="en-US" sz="900" b="0" i="0" u="none" strike="noStrike">
                          <a:solidFill>
                            <a:srgbClr val="000000"/>
                          </a:solidFill>
                          <a:effectLst/>
                          <a:latin typeface="Aptos Narrow" panose="020B0004020202020204" pitchFamily="34" charset="0"/>
                        </a:rPr>
                        <a:t>68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2268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108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946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1030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52.1%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2.5%</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21.7%</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23.7%</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75.8%</a:t>
                      </a:r>
                    </a:p>
                  </a:txBody>
                  <a:tcPr marL="4282" marR="4282" marT="4282" marB="0" anchor="b">
                    <a:lnL>
                      <a:noFill/>
                    </a:lnL>
                    <a:lnR>
                      <a:noFill/>
                    </a:lnR>
                    <a:lnT>
                      <a:noFill/>
                    </a:lnT>
                    <a:lnB>
                      <a:noFill/>
                    </a:lnB>
                    <a:noFill/>
                  </a:tcPr>
                </a:tc>
                <a:extLst>
                  <a:ext uri="{0D108BD9-81ED-4DB2-BD59-A6C34878D82A}">
                    <a16:rowId xmlns:a16="http://schemas.microsoft.com/office/drawing/2014/main" val="3244911807"/>
                  </a:ext>
                </a:extLst>
              </a:tr>
              <a:tr h="152435">
                <a:tc>
                  <a:txBody>
                    <a:bodyPr/>
                    <a:lstStyle/>
                    <a:p>
                      <a:pPr algn="r" fontAlgn="b"/>
                      <a:r>
                        <a:rPr lang="en-US" sz="900" b="0" i="0" u="none" strike="noStrike">
                          <a:solidFill>
                            <a:srgbClr val="000000"/>
                          </a:solidFill>
                          <a:effectLst/>
                          <a:latin typeface="Aptos Narrow" panose="020B0004020202020204" pitchFamily="34" charset="0"/>
                        </a:rPr>
                        <a:t>69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2274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84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973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1021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52.3%</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1.9%</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23.5%</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75.8%</a:t>
                      </a:r>
                    </a:p>
                  </a:txBody>
                  <a:tcPr marL="4282" marR="4282" marT="4282" marB="0" anchor="b">
                    <a:lnL>
                      <a:noFill/>
                    </a:lnL>
                    <a:lnR>
                      <a:noFill/>
                    </a:lnR>
                    <a:lnT>
                      <a:noFill/>
                    </a:lnT>
                    <a:lnB>
                      <a:noFill/>
                    </a:lnB>
                    <a:noFill/>
                  </a:tcPr>
                </a:tc>
                <a:extLst>
                  <a:ext uri="{0D108BD9-81ED-4DB2-BD59-A6C34878D82A}">
                    <a16:rowId xmlns:a16="http://schemas.microsoft.com/office/drawing/2014/main" val="41958365"/>
                  </a:ext>
                </a:extLst>
              </a:tr>
              <a:tr h="152435">
                <a:tc>
                  <a:txBody>
                    <a:bodyPr/>
                    <a:lstStyle/>
                    <a:p>
                      <a:pPr algn="r" fontAlgn="b"/>
                      <a:r>
                        <a:rPr lang="en-US" sz="900" b="0" i="0" u="none" strike="noStrike">
                          <a:solidFill>
                            <a:srgbClr val="000000"/>
                          </a:solidFill>
                          <a:effectLst/>
                          <a:latin typeface="Aptos Narrow" panose="020B0004020202020204" pitchFamily="34" charset="0"/>
                        </a:rPr>
                        <a:t>70</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2281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91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994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986</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52.4%</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2.1%</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22.8%</a:t>
                      </a:r>
                    </a:p>
                  </a:txBody>
                  <a:tcPr marL="4282" marR="4282" marT="4282" marB="0" anchor="b">
                    <a:lnL>
                      <a:noFill/>
                    </a:lnL>
                    <a:lnR>
                      <a:noFill/>
                    </a:lnR>
                    <a:lnT>
                      <a:noFill/>
                    </a:lnT>
                    <a:lnB>
                      <a:noFill/>
                    </a:lnB>
                    <a:noFill/>
                  </a:tcPr>
                </a:tc>
                <a:tc>
                  <a:txBody>
                    <a:bodyPr/>
                    <a:lstStyle/>
                    <a:p>
                      <a:pPr algn="r" fontAlgn="b"/>
                      <a:r>
                        <a:rPr lang="en-US" sz="900" b="0" i="0" u="none" strike="noStrike">
                          <a:solidFill>
                            <a:srgbClr val="000000"/>
                          </a:solidFill>
                          <a:effectLst/>
                          <a:latin typeface="Aptos Narrow" panose="020B0004020202020204" pitchFamily="34" charset="0"/>
                        </a:rPr>
                        <a:t>22.7%</a:t>
                      </a:r>
                    </a:p>
                  </a:txBody>
                  <a:tcPr marL="4282" marR="4282" marT="4282" marB="0" anchor="b">
                    <a:lnL>
                      <a:noFill/>
                    </a:lnL>
                    <a:lnR>
                      <a:noFill/>
                    </a:lnR>
                    <a:lnT>
                      <a:noFill/>
                    </a:lnT>
                    <a:lnB>
                      <a:noFill/>
                    </a:lnB>
                    <a:noFill/>
                  </a:tcPr>
                </a:tc>
                <a:tc>
                  <a:txBody>
                    <a:bodyPr/>
                    <a:lstStyle/>
                    <a:p>
                      <a:pPr algn="r" fontAlgn="b"/>
                      <a:r>
                        <a:rPr lang="en-US" sz="900" b="0" i="0" u="none" strike="noStrike" dirty="0">
                          <a:solidFill>
                            <a:srgbClr val="000000"/>
                          </a:solidFill>
                          <a:effectLst/>
                          <a:latin typeface="Aptos Narrow" panose="020B0004020202020204" pitchFamily="34" charset="0"/>
                        </a:rPr>
                        <a:t>75.1%</a:t>
                      </a:r>
                    </a:p>
                  </a:txBody>
                  <a:tcPr marL="4282" marR="4282" marT="4282" marB="0" anchor="b">
                    <a:lnL>
                      <a:noFill/>
                    </a:lnL>
                    <a:lnR>
                      <a:noFill/>
                    </a:lnR>
                    <a:lnT>
                      <a:noFill/>
                    </a:lnT>
                    <a:lnB>
                      <a:noFill/>
                    </a:lnB>
                    <a:noFill/>
                  </a:tcPr>
                </a:tc>
                <a:extLst>
                  <a:ext uri="{0D108BD9-81ED-4DB2-BD59-A6C34878D82A}">
                    <a16:rowId xmlns:a16="http://schemas.microsoft.com/office/drawing/2014/main" val="3576514507"/>
                  </a:ext>
                </a:extLst>
              </a:tr>
            </a:tbl>
          </a:graphicData>
        </a:graphic>
      </p:graphicFrame>
      <p:sp>
        <p:nvSpPr>
          <p:cNvPr id="11" name="Title 1">
            <a:extLst>
              <a:ext uri="{FF2B5EF4-FFF2-40B4-BE49-F238E27FC236}">
                <a16:creationId xmlns:a16="http://schemas.microsoft.com/office/drawing/2014/main" id="{7E113214-6E08-C3F2-04DB-587D54C9D592}"/>
              </a:ext>
            </a:extLst>
          </p:cNvPr>
          <p:cNvSpPr>
            <a:spLocks noGrp="1"/>
          </p:cNvSpPr>
          <p:nvPr>
            <p:ph type="title"/>
          </p:nvPr>
        </p:nvSpPr>
        <p:spPr>
          <a:xfrm>
            <a:off x="369455" y="9697"/>
            <a:ext cx="11785600" cy="787398"/>
          </a:xfrm>
        </p:spPr>
        <p:txBody>
          <a:bodyPr/>
          <a:lstStyle/>
          <a:p>
            <a:r>
              <a:rPr lang="en-US" dirty="0">
                <a:solidFill>
                  <a:srgbClr val="003D6F"/>
                </a:solidFill>
              </a:rPr>
              <a:t>Confusion Matrix</a:t>
            </a:r>
          </a:p>
        </p:txBody>
      </p:sp>
    </p:spTree>
    <p:extLst>
      <p:ext uri="{BB962C8B-B14F-4D97-AF65-F5344CB8AC3E}">
        <p14:creationId xmlns:p14="http://schemas.microsoft.com/office/powerpoint/2010/main" val="2299481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3EC992-E25F-6B4A-8699-C5503B701AB2}"/>
              </a:ext>
            </a:extLst>
          </p:cNvPr>
          <p:cNvSpPr>
            <a:spLocks noGrp="1"/>
          </p:cNvSpPr>
          <p:nvPr>
            <p:ph type="ctrTitle"/>
          </p:nvPr>
        </p:nvSpPr>
        <p:spPr>
          <a:xfrm>
            <a:off x="369455" y="1466430"/>
            <a:ext cx="11543607" cy="1447801"/>
          </a:xfrm>
        </p:spPr>
        <p:txBody>
          <a:bodyPr anchor="ctr">
            <a:normAutofit/>
          </a:bodyPr>
          <a:lstStyle/>
          <a:p>
            <a:r>
              <a:rPr lang="en-US" dirty="0">
                <a:solidFill>
                  <a:srgbClr val="003D6F"/>
                </a:solidFill>
              </a:rPr>
              <a:t>The Atmospheric Waves Experiment (AWE):</a:t>
            </a:r>
          </a:p>
        </p:txBody>
      </p:sp>
      <p:sp>
        <p:nvSpPr>
          <p:cNvPr id="7" name="Subtitle 6">
            <a:extLst>
              <a:ext uri="{FF2B5EF4-FFF2-40B4-BE49-F238E27FC236}">
                <a16:creationId xmlns:a16="http://schemas.microsoft.com/office/drawing/2014/main" id="{2C77FC85-B952-6744-8A66-E6ACF9484F32}"/>
              </a:ext>
            </a:extLst>
          </p:cNvPr>
          <p:cNvSpPr>
            <a:spLocks noGrp="1"/>
          </p:cNvSpPr>
          <p:nvPr>
            <p:ph type="subTitle" idx="1"/>
          </p:nvPr>
        </p:nvSpPr>
        <p:spPr>
          <a:xfrm>
            <a:off x="398032" y="3266130"/>
            <a:ext cx="9845426" cy="1741525"/>
          </a:xfrm>
        </p:spPr>
        <p:txBody>
          <a:bodyPr>
            <a:normAutofit lnSpcReduction="10000"/>
          </a:bodyPr>
          <a:lstStyle/>
          <a:p>
            <a:r>
              <a:rPr lang="en-US" sz="1900" b="1" dirty="0">
                <a:solidFill>
                  <a:srgbClr val="000000"/>
                </a:solidFill>
              </a:rPr>
              <a:t>M. J. Taylor, L. </a:t>
            </a:r>
            <a:r>
              <a:rPr lang="en-US" sz="1900" b="1" dirty="0">
                <a:solidFill>
                  <a:srgbClr val="000000"/>
                </a:solidFill>
                <a:effectLst/>
                <a:ea typeface="Calibri" panose="020F0502020204030204" pitchFamily="34" charset="0"/>
                <a:cs typeface="Times New Roman" panose="02020603050405020304" pitchFamily="18" charset="0"/>
              </a:rPr>
              <a:t>Scherliess, P.-D</a:t>
            </a:r>
            <a:r>
              <a:rPr lang="en-US" sz="1900" b="1" dirty="0">
                <a:solidFill>
                  <a:srgbClr val="000000"/>
                </a:solidFill>
                <a:ea typeface="Calibri" panose="020F0502020204030204" pitchFamily="34" charset="0"/>
                <a:cs typeface="Times New Roman" panose="02020603050405020304" pitchFamily="18" charset="0"/>
              </a:rPr>
              <a:t>ominique</a:t>
            </a:r>
            <a:r>
              <a:rPr lang="en-US" sz="1900" b="1" dirty="0">
                <a:solidFill>
                  <a:srgbClr val="000000"/>
                </a:solidFill>
                <a:effectLst/>
                <a:ea typeface="Calibri" panose="020F0502020204030204" pitchFamily="34" charset="0"/>
                <a:cs typeface="Times New Roman" panose="02020603050405020304" pitchFamily="18" charset="0"/>
              </a:rPr>
              <a:t> </a:t>
            </a:r>
            <a:r>
              <a:rPr lang="en-US" sz="1900" b="1" dirty="0" err="1">
                <a:solidFill>
                  <a:srgbClr val="000000"/>
                </a:solidFill>
                <a:effectLst/>
                <a:ea typeface="Calibri" panose="020F0502020204030204" pitchFamily="34" charset="0"/>
                <a:cs typeface="Times New Roman" panose="02020603050405020304" pitchFamily="18" charset="0"/>
              </a:rPr>
              <a:t>Pautet</a:t>
            </a:r>
            <a:r>
              <a:rPr lang="en-US" sz="1900" b="1" dirty="0">
                <a:solidFill>
                  <a:srgbClr val="000000"/>
                </a:solidFill>
                <a:effectLst/>
                <a:ea typeface="Calibri" panose="020F0502020204030204" pitchFamily="34" charset="0"/>
                <a:cs typeface="Times New Roman" panose="02020603050405020304" pitchFamily="18" charset="0"/>
              </a:rPr>
              <a:t>, Y.  Zhao, B. Lamborn, H. </a:t>
            </a:r>
            <a:r>
              <a:rPr lang="en-US" sz="1900" b="1" dirty="0" err="1">
                <a:solidFill>
                  <a:srgbClr val="000000"/>
                </a:solidFill>
                <a:effectLst/>
                <a:ea typeface="Calibri" panose="020F0502020204030204" pitchFamily="34" charset="0"/>
                <a:cs typeface="Times New Roman" panose="02020603050405020304" pitchFamily="18" charset="0"/>
              </a:rPr>
              <a:t>Latvakoski</a:t>
            </a:r>
            <a:r>
              <a:rPr lang="en-US" sz="1900" b="1" dirty="0">
                <a:solidFill>
                  <a:srgbClr val="000000"/>
                </a:solidFill>
                <a:effectLst/>
                <a:ea typeface="Calibri" panose="020F0502020204030204" pitchFamily="34" charset="0"/>
                <a:cs typeface="Times New Roman" panose="02020603050405020304" pitchFamily="18" charset="0"/>
              </a:rPr>
              <a:t>, G. Cantwell, P. Sevilla, E. </a:t>
            </a:r>
            <a:r>
              <a:rPr lang="en-US" sz="1900" b="1" dirty="0" err="1">
                <a:solidFill>
                  <a:srgbClr val="000000"/>
                </a:solidFill>
                <a:effectLst/>
                <a:ea typeface="Calibri" panose="020F0502020204030204" pitchFamily="34" charset="0"/>
                <a:cs typeface="Times New Roman" panose="02020603050405020304" pitchFamily="18" charset="0"/>
              </a:rPr>
              <a:t>Syrstad</a:t>
            </a:r>
            <a:r>
              <a:rPr lang="en-US" sz="1900" b="1" dirty="0">
                <a:solidFill>
                  <a:srgbClr val="000000"/>
                </a:solidFill>
                <a:effectLst/>
                <a:ea typeface="Calibri" panose="020F0502020204030204" pitchFamily="34" charset="0"/>
                <a:cs typeface="Times New Roman" panose="02020603050405020304" pitchFamily="18" charset="0"/>
              </a:rPr>
              <a:t>, J. Forbes, S. </a:t>
            </a:r>
            <a:r>
              <a:rPr lang="en-US" sz="1900" b="1" dirty="0" err="1">
                <a:solidFill>
                  <a:srgbClr val="000000"/>
                </a:solidFill>
                <a:effectLst/>
                <a:ea typeface="Calibri" panose="020F0502020204030204" pitchFamily="34" charset="0"/>
                <a:cs typeface="Times New Roman" panose="02020603050405020304" pitchFamily="18" charset="0"/>
              </a:rPr>
              <a:t>Eckermann</a:t>
            </a:r>
            <a:r>
              <a:rPr lang="en-US" sz="1900" b="1" dirty="0">
                <a:solidFill>
                  <a:srgbClr val="000000"/>
                </a:solidFill>
                <a:effectLst/>
                <a:ea typeface="Calibri" panose="020F0502020204030204" pitchFamily="34" charset="0"/>
                <a:cs typeface="Times New Roman" panose="02020603050405020304" pitchFamily="18" charset="0"/>
              </a:rPr>
              <a:t>, D. Fritts, D. </a:t>
            </a:r>
            <a:r>
              <a:rPr lang="en-US" sz="1900" b="1" dirty="0" err="1">
                <a:solidFill>
                  <a:srgbClr val="000000"/>
                </a:solidFill>
                <a:effectLst/>
                <a:ea typeface="Calibri" panose="020F0502020204030204" pitchFamily="34" charset="0"/>
                <a:cs typeface="Times New Roman" panose="02020603050405020304" pitchFamily="18" charset="0"/>
              </a:rPr>
              <a:t>Janches</a:t>
            </a:r>
            <a:r>
              <a:rPr lang="en-US" sz="1900" b="1" dirty="0">
                <a:solidFill>
                  <a:srgbClr val="000000"/>
                </a:solidFill>
                <a:effectLst/>
                <a:ea typeface="Calibri" panose="020F0502020204030204" pitchFamily="34" charset="0"/>
                <a:cs typeface="Times New Roman" panose="02020603050405020304" pitchFamily="18" charset="0"/>
              </a:rPr>
              <a:t>, H. Liu, and J. Snively</a:t>
            </a:r>
            <a:endParaRPr lang="en-US" b="1" dirty="0">
              <a:solidFill>
                <a:srgbClr val="000000"/>
              </a:solidFill>
            </a:endParaRPr>
          </a:p>
          <a:p>
            <a:r>
              <a:rPr lang="en-US" dirty="0">
                <a:solidFill>
                  <a:srgbClr val="000000"/>
                </a:solidFill>
              </a:rPr>
              <a:t>COSPAR 45</a:t>
            </a:r>
            <a:r>
              <a:rPr lang="en-US" baseline="30000" dirty="0">
                <a:solidFill>
                  <a:srgbClr val="000000"/>
                </a:solidFill>
              </a:rPr>
              <a:t>th</a:t>
            </a:r>
            <a:r>
              <a:rPr lang="en-US" dirty="0">
                <a:solidFill>
                  <a:srgbClr val="000000"/>
                </a:solidFill>
              </a:rPr>
              <a:t> Scientific Assembly </a:t>
            </a:r>
          </a:p>
          <a:p>
            <a:r>
              <a:rPr lang="en-US" dirty="0">
                <a:solidFill>
                  <a:srgbClr val="000000"/>
                </a:solidFill>
              </a:rPr>
              <a:t>Busan, Korea</a:t>
            </a:r>
          </a:p>
          <a:p>
            <a:r>
              <a:rPr lang="en-US" dirty="0">
                <a:solidFill>
                  <a:srgbClr val="000000"/>
                </a:solidFill>
              </a:rPr>
              <a:t>July 2024</a:t>
            </a:r>
          </a:p>
        </p:txBody>
      </p:sp>
      <p:sp>
        <p:nvSpPr>
          <p:cNvPr id="2" name="TextBox 1"/>
          <p:cNvSpPr txBox="1"/>
          <p:nvPr/>
        </p:nvSpPr>
        <p:spPr>
          <a:xfrm>
            <a:off x="2037230" y="6147754"/>
            <a:ext cx="9104904" cy="430887"/>
          </a:xfrm>
          <a:prstGeom prst="rect">
            <a:avLst/>
          </a:prstGeom>
          <a:noFill/>
        </p:spPr>
        <p:txBody>
          <a:bodyPr wrap="square" rtlCol="0">
            <a:spAutoFit/>
          </a:bodyPr>
          <a:lstStyle/>
          <a:p>
            <a:r>
              <a:rPr lang="en-US" sz="1100" i="1" dirty="0"/>
              <a:t>The material is based upon work supported by the National Aeronautics and Space Administration under Contract Number 80GSFC18C0007. Any opinions, findings, and conclusions or recommendations expressed in this material are those of the author(s) and do not necessarily reflect the views of NASA.</a:t>
            </a:r>
            <a:endParaRPr lang="en-US" sz="1100" dirty="0"/>
          </a:p>
        </p:txBody>
      </p:sp>
      <p:sp>
        <p:nvSpPr>
          <p:cNvPr id="4" name="Slide Number Placeholder 3">
            <a:extLst>
              <a:ext uri="{FF2B5EF4-FFF2-40B4-BE49-F238E27FC236}">
                <a16:creationId xmlns:a16="http://schemas.microsoft.com/office/drawing/2014/main" id="{6B51B306-F5AB-860C-7E77-31F4B36C3F7B}"/>
              </a:ext>
            </a:extLst>
          </p:cNvPr>
          <p:cNvSpPr>
            <a:spLocks noGrp="1"/>
          </p:cNvSpPr>
          <p:nvPr>
            <p:ph type="sldNum" sz="quarter" idx="11"/>
          </p:nvPr>
        </p:nvSpPr>
        <p:spPr/>
        <p:txBody>
          <a:bodyPr/>
          <a:lstStyle/>
          <a:p>
            <a:fld id="{081511B0-DFF8-CD4C-809F-187820201423}" type="slidenum">
              <a:rPr lang="en-US" smtClean="0"/>
              <a:pPr/>
              <a:t>26</a:t>
            </a:fld>
            <a:endParaRPr lang="en-US" dirty="0"/>
          </a:p>
        </p:txBody>
      </p:sp>
      <p:sp>
        <p:nvSpPr>
          <p:cNvPr id="5" name="TextBox 4">
            <a:extLst>
              <a:ext uri="{FF2B5EF4-FFF2-40B4-BE49-F238E27FC236}">
                <a16:creationId xmlns:a16="http://schemas.microsoft.com/office/drawing/2014/main" id="{BB1A1C3A-9A13-2E1D-1647-F6F3EB300139}"/>
              </a:ext>
            </a:extLst>
          </p:cNvPr>
          <p:cNvSpPr txBox="1"/>
          <p:nvPr/>
        </p:nvSpPr>
        <p:spPr>
          <a:xfrm>
            <a:off x="420482" y="2463797"/>
            <a:ext cx="9953875" cy="6001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300" b="1" i="0" u="none" strike="noStrike" kern="1200" cap="none" spc="0" normalizeH="0" baseline="0" noProof="0" dirty="0">
                <a:ln>
                  <a:noFill/>
                </a:ln>
                <a:solidFill>
                  <a:schemeClr val="tx1">
                    <a:lumMod val="90000"/>
                    <a:lumOff val="10000"/>
                  </a:schemeClr>
                </a:solidFill>
                <a:effectLst/>
                <a:uLnTx/>
                <a:uFillTx/>
                <a:latin typeface="Calibri" panose="020F0502020204030204"/>
                <a:ea typeface="+mn-ea"/>
                <a:cs typeface="+mn-cs"/>
              </a:rPr>
              <a:t>Mission Goals and Design</a:t>
            </a:r>
          </a:p>
        </p:txBody>
      </p:sp>
      <p:sp>
        <p:nvSpPr>
          <p:cNvPr id="8" name="Footer Placeholder 7">
            <a:extLst>
              <a:ext uri="{FF2B5EF4-FFF2-40B4-BE49-F238E27FC236}">
                <a16:creationId xmlns:a16="http://schemas.microsoft.com/office/drawing/2014/main" id="{6C2702B1-EF6B-57FD-3D77-5368490EC082}"/>
              </a:ext>
            </a:extLst>
          </p:cNvPr>
          <p:cNvSpPr>
            <a:spLocks noGrp="1"/>
          </p:cNvSpPr>
          <p:nvPr>
            <p:ph type="ftr" sz="quarter" idx="3"/>
          </p:nvPr>
        </p:nvSpPr>
        <p:spPr/>
        <p:txBody>
          <a:bodyPr/>
          <a:lstStyle/>
          <a:p>
            <a:r>
              <a:rPr lang="en-US"/>
              <a:t>EXTDOC-330 Rev. -</a:t>
            </a:r>
            <a:endParaRPr lang="en-US" dirty="0"/>
          </a:p>
        </p:txBody>
      </p:sp>
    </p:spTree>
    <p:extLst>
      <p:ext uri="{BB962C8B-B14F-4D97-AF65-F5344CB8AC3E}">
        <p14:creationId xmlns:p14="http://schemas.microsoft.com/office/powerpoint/2010/main" val="1565876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90000"/>
                    <a:lumOff val="10000"/>
                  </a:schemeClr>
                </a:solidFill>
              </a:rPr>
              <a:t>Atmospheric Waves Experiment (AWE)</a:t>
            </a:r>
          </a:p>
        </p:txBody>
      </p:sp>
      <p:sp>
        <p:nvSpPr>
          <p:cNvPr id="5" name="Slide Number Placeholder 4"/>
          <p:cNvSpPr>
            <a:spLocks noGrp="1"/>
          </p:cNvSpPr>
          <p:nvPr>
            <p:ph type="sldNum" sz="quarter" idx="12"/>
          </p:nvPr>
        </p:nvSpPr>
        <p:spPr/>
        <p:txBody>
          <a:bodyPr/>
          <a:lstStyle/>
          <a:p>
            <a:fld id="{8223AB55-8C45-449C-BC1E-5768395FF0F8}" type="slidenum">
              <a:rPr lang="en-US" smtClean="0"/>
              <a:t>27</a:t>
            </a:fld>
            <a:endParaRPr lang="en-US"/>
          </a:p>
        </p:txBody>
      </p:sp>
      <p:sp>
        <p:nvSpPr>
          <p:cNvPr id="6" name="TextBox 5"/>
          <p:cNvSpPr txBox="1"/>
          <p:nvPr/>
        </p:nvSpPr>
        <p:spPr>
          <a:xfrm>
            <a:off x="1092667" y="1515175"/>
            <a:ext cx="5234365"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n-ea"/>
                <a:cs typeface="+mn-cs"/>
              </a:rPr>
              <a:t>AWE is the first dedicated NASA mission to investigate global gravity wave (GW) properties in the upper atmosphere and their impacts on the ionosphere-thermosphere-mesosphere (ITM)</a:t>
            </a:r>
          </a:p>
        </p:txBody>
      </p:sp>
      <p:pic>
        <p:nvPicPr>
          <p:cNvPr id="7" name="Picture 1" descr="Picture 1"/>
          <p:cNvPicPr>
            <a:picLocks noChangeAspect="1"/>
          </p:cNvPicPr>
          <p:nvPr/>
        </p:nvPicPr>
        <p:blipFill>
          <a:blip r:embed="rId2"/>
          <a:srcRect l="4790" t="14077" r="5733" b="3289"/>
          <a:stretch>
            <a:fillRect/>
          </a:stretch>
        </p:blipFill>
        <p:spPr>
          <a:xfrm>
            <a:off x="7225220" y="1036872"/>
            <a:ext cx="4050139" cy="5337209"/>
          </a:xfrm>
          <a:prstGeom prst="rect">
            <a:avLst/>
          </a:prstGeom>
          <a:ln w="12700">
            <a:miter lim="400000"/>
          </a:ln>
        </p:spPr>
      </p:pic>
      <p:sp>
        <p:nvSpPr>
          <p:cNvPr id="8" name="TextBox 7"/>
          <p:cNvSpPr txBox="1"/>
          <p:nvPr/>
        </p:nvSpPr>
        <p:spPr>
          <a:xfrm>
            <a:off x="679268" y="4637893"/>
            <a:ext cx="6061165" cy="954107"/>
          </a:xfrm>
          <a:prstGeom prst="rect">
            <a:avLst/>
          </a:prstGeom>
          <a:noFill/>
          <a:ln w="31750">
            <a:solidFill>
              <a:schemeClr val="accent1">
                <a:lumMod val="7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How does tropospheric weather influence space weather?</a:t>
            </a:r>
          </a:p>
        </p:txBody>
      </p:sp>
      <p:sp>
        <p:nvSpPr>
          <p:cNvPr id="3" name="Footer Placeholder 2">
            <a:extLst>
              <a:ext uri="{FF2B5EF4-FFF2-40B4-BE49-F238E27FC236}">
                <a16:creationId xmlns:a16="http://schemas.microsoft.com/office/drawing/2014/main" id="{5AD2AD0E-3ACA-91E9-2554-CDD0F7FB7B75}"/>
              </a:ext>
            </a:extLst>
          </p:cNvPr>
          <p:cNvSpPr>
            <a:spLocks noGrp="1"/>
          </p:cNvSpPr>
          <p:nvPr>
            <p:ph type="ftr" sz="quarter" idx="3"/>
          </p:nvPr>
        </p:nvSpPr>
        <p:spPr/>
        <p:txBody>
          <a:bodyPr/>
          <a:lstStyle/>
          <a:p>
            <a:r>
              <a:rPr lang="en-US"/>
              <a:t>EXTDOC-330 Rev. -</a:t>
            </a:r>
            <a:endParaRPr lang="en-US" dirty="0"/>
          </a:p>
        </p:txBody>
      </p:sp>
    </p:spTree>
    <p:extLst>
      <p:ext uri="{BB962C8B-B14F-4D97-AF65-F5344CB8AC3E}">
        <p14:creationId xmlns:p14="http://schemas.microsoft.com/office/powerpoint/2010/main" val="4110447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90000"/>
                    <a:lumOff val="10000"/>
                  </a:schemeClr>
                </a:solidFill>
              </a:rPr>
              <a:t>Atmospheric Waves Experiment (AWE)</a:t>
            </a:r>
          </a:p>
        </p:txBody>
      </p:sp>
      <p:sp>
        <p:nvSpPr>
          <p:cNvPr id="5" name="Slide Number Placeholder 4"/>
          <p:cNvSpPr>
            <a:spLocks noGrp="1"/>
          </p:cNvSpPr>
          <p:nvPr>
            <p:ph type="sldNum" sz="quarter" idx="12"/>
          </p:nvPr>
        </p:nvSpPr>
        <p:spPr/>
        <p:txBody>
          <a:bodyPr/>
          <a:lstStyle/>
          <a:p>
            <a:fld id="{8223AB55-8C45-449C-BC1E-5768395FF0F8}" type="slidenum">
              <a:rPr lang="en-US" smtClean="0"/>
              <a:t>28</a:t>
            </a:fld>
            <a:endParaRPr lang="en-US"/>
          </a:p>
        </p:txBody>
      </p:sp>
      <p:sp>
        <p:nvSpPr>
          <p:cNvPr id="3" name="Content Placeholder 4">
            <a:extLst>
              <a:ext uri="{FF2B5EF4-FFF2-40B4-BE49-F238E27FC236}">
                <a16:creationId xmlns:a16="http://schemas.microsoft.com/office/drawing/2014/main" id="{2ED4EB42-ED0E-7105-7FA4-B999E6DBF670}"/>
              </a:ext>
            </a:extLst>
          </p:cNvPr>
          <p:cNvSpPr txBox="1">
            <a:spLocks/>
          </p:cNvSpPr>
          <p:nvPr/>
        </p:nvSpPr>
        <p:spPr>
          <a:xfrm>
            <a:off x="304800" y="1320799"/>
            <a:ext cx="11479161" cy="3605161"/>
          </a:xfrm>
          <a:prstGeom prst="rect">
            <a:avLst/>
          </a:prstGeom>
          <a:solidFill>
            <a:srgbClr val="FFFFFF"/>
          </a:solidFill>
          <a:ln w="28575">
            <a:noFill/>
          </a:ln>
        </p:spPr>
        <p:txBody>
          <a:bodyPr vert="horz" lIns="91440" tIns="45720" rIns="91440" bIns="45720" rtlCol="0">
            <a:noAutofit/>
          </a:bodyPr>
          <a:lstStyle>
            <a:lvl1pPr marL="285750" indent="-285750" algn="l" defTabSz="685800" rtl="0" eaLnBrk="1" latinLnBrk="0" hangingPunct="1">
              <a:lnSpc>
                <a:spcPct val="90000"/>
              </a:lnSpc>
              <a:spcBef>
                <a:spcPts val="750"/>
              </a:spcBef>
              <a:buFont typeface="Arial" panose="020B0604020202020204" pitchFamily="34" charset="0"/>
              <a:buChar char="•"/>
              <a:defRPr sz="2400" b="0" i="0" kern="1200">
                <a:solidFill>
                  <a:schemeClr val="tx1"/>
                </a:solidFill>
                <a:latin typeface="+mn-lt"/>
                <a:ea typeface="+mn-ea"/>
                <a:cs typeface="+mn-cs"/>
              </a:defRPr>
            </a:lvl1pPr>
            <a:lvl2pPr marL="742950" indent="-285750" algn="l" defTabSz="914400" rtl="0" eaLnBrk="1" latinLnBrk="0" hangingPunct="1">
              <a:lnSpc>
                <a:spcPct val="90000"/>
              </a:lnSpc>
              <a:spcBef>
                <a:spcPct val="20000"/>
              </a:spcBef>
              <a:buFont typeface="Arial" pitchFamily="34" charset="0"/>
              <a:buChar char="–"/>
              <a:defRPr lang="en-US" sz="2200" kern="1200">
                <a:solidFill>
                  <a:schemeClr val="tx1"/>
                </a:solidFill>
                <a:latin typeface="+mn-lt"/>
                <a:ea typeface="+mn-ea"/>
                <a:cs typeface="+mn-cs"/>
              </a:defRPr>
            </a:lvl2pPr>
            <a:lvl3pPr marL="1143000" indent="-228600" algn="l" defTabSz="914400" rtl="0" eaLnBrk="1" latinLnBrk="0" hangingPunct="1">
              <a:lnSpc>
                <a:spcPct val="90000"/>
              </a:lnSpc>
              <a:spcBef>
                <a:spcPct val="20000"/>
              </a:spcBef>
              <a:buFont typeface="Arial" pitchFamily="34" charset="0"/>
              <a:buChar char="•"/>
              <a:defRPr lang="en-US" sz="2000" kern="1200">
                <a:solidFill>
                  <a:schemeClr val="tx1"/>
                </a:solidFill>
                <a:latin typeface="+mn-lt"/>
                <a:ea typeface="+mn-ea"/>
                <a:cs typeface="+mn-cs"/>
              </a:defRPr>
            </a:lvl3pPr>
            <a:lvl4pPr marL="1600200" indent="-228600" algn="l" defTabSz="914400" rtl="0" eaLnBrk="1" latinLnBrk="0" hangingPunct="1">
              <a:lnSpc>
                <a:spcPct val="90000"/>
              </a:lnSpc>
              <a:spcBef>
                <a:spcPct val="20000"/>
              </a:spcBef>
              <a:buFont typeface="Arial" pitchFamily="34" charset="0"/>
              <a:buChar char="–"/>
              <a:defRPr lang="en-US" sz="1800" kern="1200">
                <a:solidFill>
                  <a:schemeClr val="tx1"/>
                </a:solidFill>
                <a:latin typeface="+mn-lt"/>
                <a:ea typeface="+mn-ea"/>
                <a:cs typeface="+mn-cs"/>
              </a:defRPr>
            </a:lvl4pPr>
            <a:lvl5pPr marL="2057400" indent="-228600" algn="l" defTabSz="914400" rtl="0" eaLnBrk="1" latinLnBrk="0" hangingPunct="1">
              <a:lnSpc>
                <a:spcPct val="90000"/>
              </a:lnSpc>
              <a:spcBef>
                <a:spcPct val="20000"/>
              </a:spcBef>
              <a:buFont typeface="Arial" pitchFamily="34" charset="0"/>
              <a:buChar char="»"/>
              <a:defRPr lang="en-US"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0" marR="0" lvl="0" indent="-1143000"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600" b="1" i="0" u="none" strike="noStrike" kern="1200" cap="none" spc="0" normalizeH="0" baseline="0" noProof="0" dirty="0">
                <a:ln>
                  <a:noFill/>
                </a:ln>
                <a:solidFill>
                  <a:srgbClr val="2F5597"/>
                </a:solidFill>
                <a:effectLst/>
                <a:uLnTx/>
                <a:uFillTx/>
                <a:latin typeface="Calibri"/>
                <a:ea typeface="+mn-ea"/>
                <a:cs typeface="+mn-cs"/>
              </a:rPr>
              <a:t>AWE Science Objectives</a:t>
            </a:r>
          </a:p>
          <a:p>
            <a:pPr marL="1143000" marR="0" lvl="0" indent="-1143000"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600" b="1" i="0" u="none" strike="noStrike" kern="1200" cap="none" spc="0" normalizeH="0" baseline="0" noProof="0" dirty="0">
              <a:ln>
                <a:noFill/>
              </a:ln>
              <a:solidFill>
                <a:srgbClr val="2F5597"/>
              </a:solidFill>
              <a:effectLst/>
              <a:uLnTx/>
              <a:uFillTx/>
              <a:latin typeface="Calibri"/>
              <a:ea typeface="+mn-ea"/>
              <a:cs typeface="+mn-cs"/>
            </a:endParaRPr>
          </a:p>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Objective 1</a:t>
            </a:r>
            <a:r>
              <a:rPr kumimoji="0" lang="en-US" b="0" i="0" u="none" strike="noStrike" kern="1200" cap="none" spc="0" normalizeH="0" baseline="0" noProof="0" dirty="0">
                <a:ln>
                  <a:noFill/>
                </a:ln>
                <a:solidFill>
                  <a:prstClr val="black"/>
                </a:solidFill>
                <a:effectLst/>
                <a:uLnTx/>
                <a:uFillTx/>
                <a:latin typeface="Calibri"/>
                <a:ea typeface="+mn-ea"/>
                <a:cs typeface="+mn-cs"/>
              </a:rPr>
              <a:t>: Quantify the seasonal and regional variabilities and influences of GWs near the mesopause.</a:t>
            </a:r>
          </a:p>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Objective 2: </a:t>
            </a:r>
            <a:r>
              <a:rPr kumimoji="0" lang="en-US" b="0" i="0" u="none" strike="noStrike" kern="1200" cap="none" spc="0" normalizeH="0" baseline="0" noProof="0" dirty="0">
                <a:ln>
                  <a:noFill/>
                </a:ln>
                <a:solidFill>
                  <a:prstClr val="black"/>
                </a:solidFill>
                <a:effectLst/>
                <a:uLnTx/>
                <a:uFillTx/>
                <a:latin typeface="Calibri"/>
                <a:ea typeface="+mn-ea"/>
                <a:cs typeface="+mn-cs"/>
              </a:rPr>
              <a:t>Identify the dominant dynamical processes controlling GWs. </a:t>
            </a:r>
          </a:p>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Objective 3: </a:t>
            </a:r>
            <a:r>
              <a:rPr kumimoji="0" lang="en-US" b="0" i="0" u="none" strike="noStrike" kern="1200" cap="none" spc="0" normalizeH="0" baseline="0" noProof="0" dirty="0">
                <a:ln>
                  <a:noFill/>
                </a:ln>
                <a:solidFill>
                  <a:prstClr val="black"/>
                </a:solidFill>
                <a:effectLst/>
                <a:uLnTx/>
                <a:uFillTx/>
                <a:latin typeface="Calibri"/>
                <a:ea typeface="+mn-ea"/>
                <a:cs typeface="+mn-cs"/>
              </a:rPr>
              <a:t>Estimate the wider role of GWs in the ITM.</a:t>
            </a:r>
            <a:r>
              <a:rPr kumimoji="0" lang="en-US" b="1" i="0" u="none" strike="noStrike" kern="1200" cap="none" spc="0" normalizeH="0" baseline="0" noProof="0" dirty="0">
                <a:ln>
                  <a:noFill/>
                </a:ln>
                <a:solidFill>
                  <a:prstClr val="black"/>
                </a:solidFill>
                <a:effectLst/>
                <a:uLnTx/>
                <a:uFillTx/>
                <a:latin typeface="Calibri"/>
                <a:ea typeface="+mn-ea"/>
                <a:cs typeface="+mn-cs"/>
              </a:rPr>
              <a:t> </a:t>
            </a:r>
          </a:p>
        </p:txBody>
      </p:sp>
      <p:sp>
        <p:nvSpPr>
          <p:cNvPr id="4" name="Footer Placeholder 3">
            <a:extLst>
              <a:ext uri="{FF2B5EF4-FFF2-40B4-BE49-F238E27FC236}">
                <a16:creationId xmlns:a16="http://schemas.microsoft.com/office/drawing/2014/main" id="{E4134E8E-DB13-8342-841F-0EBC2910B7C3}"/>
              </a:ext>
            </a:extLst>
          </p:cNvPr>
          <p:cNvSpPr>
            <a:spLocks noGrp="1"/>
          </p:cNvSpPr>
          <p:nvPr>
            <p:ph type="ftr" sz="quarter" idx="3"/>
          </p:nvPr>
        </p:nvSpPr>
        <p:spPr/>
        <p:txBody>
          <a:bodyPr/>
          <a:lstStyle/>
          <a:p>
            <a:r>
              <a:rPr lang="en-US"/>
              <a:t>EXTDOC-330 Rev. -</a:t>
            </a:r>
            <a:endParaRPr lang="en-US" dirty="0"/>
          </a:p>
        </p:txBody>
      </p:sp>
    </p:spTree>
    <p:extLst>
      <p:ext uri="{BB962C8B-B14F-4D97-AF65-F5344CB8AC3E}">
        <p14:creationId xmlns:p14="http://schemas.microsoft.com/office/powerpoint/2010/main" val="3760245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FAB0-A79A-40D4-A8C9-90A3771EB4FA}"/>
              </a:ext>
            </a:extLst>
          </p:cNvPr>
          <p:cNvSpPr>
            <a:spLocks noGrp="1"/>
          </p:cNvSpPr>
          <p:nvPr>
            <p:ph type="title"/>
          </p:nvPr>
        </p:nvSpPr>
        <p:spPr/>
        <p:txBody>
          <a:bodyPr/>
          <a:lstStyle/>
          <a:p>
            <a:r>
              <a:rPr lang="en-US" dirty="0">
                <a:solidFill>
                  <a:srgbClr val="003D6F"/>
                </a:solidFill>
              </a:rPr>
              <a:t>Introduction</a:t>
            </a:r>
          </a:p>
        </p:txBody>
      </p:sp>
      <p:sp>
        <p:nvSpPr>
          <p:cNvPr id="3" name="Content Placeholder 2">
            <a:extLst>
              <a:ext uri="{FF2B5EF4-FFF2-40B4-BE49-F238E27FC236}">
                <a16:creationId xmlns:a16="http://schemas.microsoft.com/office/drawing/2014/main" id="{231DE07E-F824-4F83-A551-F8E3124FA568}"/>
              </a:ext>
            </a:extLst>
          </p:cNvPr>
          <p:cNvSpPr>
            <a:spLocks noGrp="1"/>
          </p:cNvSpPr>
          <p:nvPr>
            <p:ph idx="1"/>
          </p:nvPr>
        </p:nvSpPr>
        <p:spPr/>
        <p:txBody>
          <a:bodyPr/>
          <a:lstStyle/>
          <a:p>
            <a:pPr marL="457200" lvl="1" indent="0" eaLnBrk="1" hangingPunct="1">
              <a:buNone/>
            </a:pPr>
            <a:r>
              <a:rPr lang="en-US" sz="2800" b="1" dirty="0">
                <a:latin typeface="+mn-lt"/>
              </a:rPr>
              <a:t>Task: </a:t>
            </a:r>
          </a:p>
          <a:p>
            <a:pPr lvl="2"/>
            <a:r>
              <a:rPr lang="en-US" sz="2400" dirty="0">
                <a:latin typeface="+mn-lt"/>
              </a:rPr>
              <a:t>Accurate and efficient classification of satellite infrared imagery into Cloud and Clear categories using machine learning (ML) is essential for ensuring the reliability of temperature measurements. </a:t>
            </a:r>
          </a:p>
          <a:p>
            <a:pPr lvl="2"/>
            <a:r>
              <a:rPr lang="en-US" sz="2400" dirty="0">
                <a:latin typeface="+mn-lt"/>
              </a:rPr>
              <a:t>We use segmentation to divide each image into smaller regions to reliably identify cloud-covered areas, enhancing the correction process of AGW temperature measurements.</a:t>
            </a:r>
          </a:p>
        </p:txBody>
      </p:sp>
      <p:pic>
        <p:nvPicPr>
          <p:cNvPr id="4" name="Picture 3">
            <a:extLst>
              <a:ext uri="{FF2B5EF4-FFF2-40B4-BE49-F238E27FC236}">
                <a16:creationId xmlns:a16="http://schemas.microsoft.com/office/drawing/2014/main" id="{8D8BF2BE-C231-47F8-B1D4-41052116A71B}"/>
              </a:ext>
            </a:extLst>
          </p:cNvPr>
          <p:cNvPicPr>
            <a:picLocks noChangeAspect="1"/>
          </p:cNvPicPr>
          <p:nvPr/>
        </p:nvPicPr>
        <p:blipFill>
          <a:blip r:embed="rId2"/>
          <a:stretch>
            <a:fillRect/>
          </a:stretch>
        </p:blipFill>
        <p:spPr>
          <a:xfrm>
            <a:off x="1771032" y="3866953"/>
            <a:ext cx="2022821" cy="2026939"/>
          </a:xfrm>
          <a:prstGeom prst="rect">
            <a:avLst/>
          </a:prstGeom>
        </p:spPr>
      </p:pic>
      <p:pic>
        <p:nvPicPr>
          <p:cNvPr id="5" name="Picture 4">
            <a:extLst>
              <a:ext uri="{FF2B5EF4-FFF2-40B4-BE49-F238E27FC236}">
                <a16:creationId xmlns:a16="http://schemas.microsoft.com/office/drawing/2014/main" id="{6F9CCA99-EEC2-481C-92A8-EC03F4C06F68}"/>
              </a:ext>
            </a:extLst>
          </p:cNvPr>
          <p:cNvPicPr>
            <a:picLocks noChangeAspect="1"/>
          </p:cNvPicPr>
          <p:nvPr/>
        </p:nvPicPr>
        <p:blipFill>
          <a:blip r:embed="rId3"/>
          <a:stretch>
            <a:fillRect/>
          </a:stretch>
        </p:blipFill>
        <p:spPr>
          <a:xfrm>
            <a:off x="3835675" y="3871073"/>
            <a:ext cx="2022819" cy="2022819"/>
          </a:xfrm>
          <a:prstGeom prst="rect">
            <a:avLst/>
          </a:prstGeom>
        </p:spPr>
      </p:pic>
      <p:pic>
        <p:nvPicPr>
          <p:cNvPr id="6" name="Picture 5">
            <a:extLst>
              <a:ext uri="{FF2B5EF4-FFF2-40B4-BE49-F238E27FC236}">
                <a16:creationId xmlns:a16="http://schemas.microsoft.com/office/drawing/2014/main" id="{AAACFB03-80EA-4DF6-A3F2-BC6749865066}"/>
              </a:ext>
            </a:extLst>
          </p:cNvPr>
          <p:cNvPicPr>
            <a:picLocks noChangeAspect="1"/>
          </p:cNvPicPr>
          <p:nvPr/>
        </p:nvPicPr>
        <p:blipFill>
          <a:blip r:embed="rId4"/>
          <a:stretch>
            <a:fillRect/>
          </a:stretch>
        </p:blipFill>
        <p:spPr>
          <a:xfrm>
            <a:off x="6752996" y="3865948"/>
            <a:ext cx="2026939" cy="2043725"/>
          </a:xfrm>
          <a:prstGeom prst="rect">
            <a:avLst/>
          </a:prstGeom>
        </p:spPr>
      </p:pic>
      <p:pic>
        <p:nvPicPr>
          <p:cNvPr id="7" name="Picture 6">
            <a:extLst>
              <a:ext uri="{FF2B5EF4-FFF2-40B4-BE49-F238E27FC236}">
                <a16:creationId xmlns:a16="http://schemas.microsoft.com/office/drawing/2014/main" id="{FDEDFA82-A7BF-4A12-8A58-BE698B7545B8}"/>
              </a:ext>
            </a:extLst>
          </p:cNvPr>
          <p:cNvPicPr>
            <a:picLocks noChangeAspect="1"/>
          </p:cNvPicPr>
          <p:nvPr/>
        </p:nvPicPr>
        <p:blipFill>
          <a:blip r:embed="rId5"/>
          <a:stretch>
            <a:fillRect/>
          </a:stretch>
        </p:blipFill>
        <p:spPr>
          <a:xfrm>
            <a:off x="8836916" y="3882734"/>
            <a:ext cx="2026939" cy="2026939"/>
          </a:xfrm>
          <a:prstGeom prst="rect">
            <a:avLst/>
          </a:prstGeom>
        </p:spPr>
      </p:pic>
      <p:sp>
        <p:nvSpPr>
          <p:cNvPr id="8" name="Text Box 180">
            <a:extLst>
              <a:ext uri="{FF2B5EF4-FFF2-40B4-BE49-F238E27FC236}">
                <a16:creationId xmlns:a16="http://schemas.microsoft.com/office/drawing/2014/main" id="{ABB42D11-C206-4371-9941-73810524BA4F}"/>
              </a:ext>
            </a:extLst>
          </p:cNvPr>
          <p:cNvSpPr txBox="1">
            <a:spLocks noChangeArrowheads="1"/>
          </p:cNvSpPr>
          <p:nvPr/>
        </p:nvSpPr>
        <p:spPr bwMode="auto">
          <a:xfrm>
            <a:off x="2129920" y="5929888"/>
            <a:ext cx="40740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dirty="0">
                <a:latin typeface="Calibri" pitchFamily="34" charset="0"/>
              </a:rPr>
              <a:t>Examples of cloud images.</a:t>
            </a:r>
          </a:p>
        </p:txBody>
      </p:sp>
      <p:sp>
        <p:nvSpPr>
          <p:cNvPr id="9" name="Text Box 180">
            <a:extLst>
              <a:ext uri="{FF2B5EF4-FFF2-40B4-BE49-F238E27FC236}">
                <a16:creationId xmlns:a16="http://schemas.microsoft.com/office/drawing/2014/main" id="{AE5C7130-2CFB-4961-AEAD-9BD9DDCCD97C}"/>
              </a:ext>
            </a:extLst>
          </p:cNvPr>
          <p:cNvSpPr txBox="1">
            <a:spLocks noChangeArrowheads="1"/>
          </p:cNvSpPr>
          <p:nvPr/>
        </p:nvSpPr>
        <p:spPr bwMode="auto">
          <a:xfrm>
            <a:off x="7137959" y="5929888"/>
            <a:ext cx="40242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dirty="0">
                <a:latin typeface="Calibri" pitchFamily="34" charset="0"/>
              </a:rPr>
              <a:t>Examples of clear images.</a:t>
            </a:r>
          </a:p>
        </p:txBody>
      </p:sp>
    </p:spTree>
    <p:extLst>
      <p:ext uri="{BB962C8B-B14F-4D97-AF65-F5344CB8AC3E}">
        <p14:creationId xmlns:p14="http://schemas.microsoft.com/office/powerpoint/2010/main" val="1774808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4A88A-0E79-4D39-83DC-3B3BBBC0852F}"/>
              </a:ext>
            </a:extLst>
          </p:cNvPr>
          <p:cNvSpPr>
            <a:spLocks noGrp="1"/>
          </p:cNvSpPr>
          <p:nvPr>
            <p:ph type="title"/>
          </p:nvPr>
        </p:nvSpPr>
        <p:spPr/>
        <p:txBody>
          <a:bodyPr/>
          <a:lstStyle/>
          <a:p>
            <a:r>
              <a:rPr lang="en-US" dirty="0">
                <a:solidFill>
                  <a:srgbClr val="003D6F"/>
                </a:solidFill>
              </a:rPr>
              <a:t>Introduction</a:t>
            </a:r>
          </a:p>
        </p:txBody>
      </p:sp>
      <p:sp>
        <p:nvSpPr>
          <p:cNvPr id="3" name="Content Placeholder 2">
            <a:extLst>
              <a:ext uri="{FF2B5EF4-FFF2-40B4-BE49-F238E27FC236}">
                <a16:creationId xmlns:a16="http://schemas.microsoft.com/office/drawing/2014/main" id="{92A2637F-D8A4-4E38-8020-F4B40730968D}"/>
              </a:ext>
            </a:extLst>
          </p:cNvPr>
          <p:cNvSpPr>
            <a:spLocks noGrp="1"/>
          </p:cNvSpPr>
          <p:nvPr>
            <p:ph idx="1"/>
          </p:nvPr>
        </p:nvSpPr>
        <p:spPr/>
        <p:txBody>
          <a:bodyPr/>
          <a:lstStyle/>
          <a:p>
            <a:pPr marL="457200" lvl="1" indent="0" eaLnBrk="1" hangingPunct="1">
              <a:buNone/>
            </a:pPr>
            <a:r>
              <a:rPr lang="en-US" sz="2800" b="1" dirty="0">
                <a:latin typeface="+mn-lt"/>
              </a:rPr>
              <a:t>Scalability: </a:t>
            </a:r>
          </a:p>
          <a:p>
            <a:pPr lvl="2"/>
            <a:r>
              <a:rPr lang="en-US" sz="2400" dirty="0">
                <a:latin typeface="+mn-lt"/>
              </a:rPr>
              <a:t>With millions of images captured over just a few months, manual categorization becomes nearly impossible. Our automated machine learning approach is critical for efficiently processing large datasets, ensuring rapid and accurate classification.</a:t>
            </a:r>
          </a:p>
          <a:p>
            <a:pPr lvl="2"/>
            <a:endParaRPr lang="en-US" sz="2800" b="1" dirty="0">
              <a:latin typeface="+mn-lt"/>
            </a:endParaRPr>
          </a:p>
          <a:p>
            <a:pPr marL="457200" lvl="1" indent="0" eaLnBrk="1" hangingPunct="1">
              <a:buNone/>
            </a:pPr>
            <a:r>
              <a:rPr lang="en-US" sz="2800" b="1" dirty="0">
                <a:latin typeface="+mn-lt"/>
              </a:rPr>
              <a:t>Novelty: </a:t>
            </a:r>
          </a:p>
          <a:p>
            <a:pPr lvl="2"/>
            <a:r>
              <a:rPr lang="en-US" sz="2400" dirty="0">
                <a:latin typeface="+mn-lt"/>
              </a:rPr>
              <a:t>Although machine learning models exist for ground-based airglow images, there are currently no models that handle both classification and segmentation of satellite-based airglow images.</a:t>
            </a:r>
            <a:endParaRPr lang="en-US" sz="2400" b="1" dirty="0">
              <a:latin typeface="+mn-lt"/>
            </a:endParaRPr>
          </a:p>
          <a:p>
            <a:endParaRPr lang="en-US" dirty="0"/>
          </a:p>
        </p:txBody>
      </p:sp>
    </p:spTree>
    <p:extLst>
      <p:ext uri="{BB962C8B-B14F-4D97-AF65-F5344CB8AC3E}">
        <p14:creationId xmlns:p14="http://schemas.microsoft.com/office/powerpoint/2010/main" val="1468903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220E-E03E-44EC-BEF0-1CDF32ABF5B3}"/>
              </a:ext>
            </a:extLst>
          </p:cNvPr>
          <p:cNvSpPr>
            <a:spLocks noGrp="1"/>
          </p:cNvSpPr>
          <p:nvPr>
            <p:ph type="title"/>
          </p:nvPr>
        </p:nvSpPr>
        <p:spPr/>
        <p:txBody>
          <a:bodyPr/>
          <a:lstStyle/>
          <a:p>
            <a:r>
              <a:rPr lang="en-US" dirty="0">
                <a:solidFill>
                  <a:srgbClr val="003D6F"/>
                </a:solidFill>
              </a:rPr>
              <a:t>Machine Learning Models</a:t>
            </a:r>
          </a:p>
        </p:txBody>
      </p:sp>
      <p:sp>
        <p:nvSpPr>
          <p:cNvPr id="8" name="Content Placeholder 2">
            <a:extLst>
              <a:ext uri="{FF2B5EF4-FFF2-40B4-BE49-F238E27FC236}">
                <a16:creationId xmlns:a16="http://schemas.microsoft.com/office/drawing/2014/main" id="{0D566DD7-E095-4C73-849B-3BEFA2585B6A}"/>
              </a:ext>
            </a:extLst>
          </p:cNvPr>
          <p:cNvSpPr>
            <a:spLocks noGrp="1"/>
          </p:cNvSpPr>
          <p:nvPr>
            <p:ph idx="1"/>
          </p:nvPr>
        </p:nvSpPr>
        <p:spPr>
          <a:xfrm>
            <a:off x="384146" y="810066"/>
            <a:ext cx="11528915" cy="5343380"/>
          </a:xfrm>
        </p:spPr>
        <p:txBody>
          <a:bodyPr>
            <a:normAutofit fontScale="25000" lnSpcReduction="20000"/>
          </a:bodyPr>
          <a:lstStyle/>
          <a:p>
            <a:pPr marL="457200" lvl="1" indent="0">
              <a:buNone/>
            </a:pPr>
            <a:r>
              <a:rPr lang="en-US" sz="7200" dirty="0">
                <a:solidFill>
                  <a:schemeClr val="tx1"/>
                </a:solidFill>
                <a:latin typeface="+mn-lt"/>
              </a:rPr>
              <a:t>To determine the most effective model for cloud detection, we compared the performance of several machine learning models:</a:t>
            </a:r>
            <a:endParaRPr lang="en-US" sz="7200" b="1" dirty="0">
              <a:solidFill>
                <a:schemeClr val="tx1"/>
              </a:solidFill>
              <a:latin typeface="+mn-lt"/>
              <a:cs typeface="Times New Roman" panose="02020603050405020304" pitchFamily="18" charset="0"/>
            </a:endParaRPr>
          </a:p>
          <a:p>
            <a:pPr lvl="1"/>
            <a:r>
              <a:rPr lang="en-US" sz="7200" b="1" dirty="0">
                <a:solidFill>
                  <a:schemeClr val="tx1">
                    <a:lumMod val="95000"/>
                    <a:lumOff val="5000"/>
                  </a:schemeClr>
                </a:solidFill>
                <a:latin typeface="+mn-lt"/>
                <a:cs typeface="Times New Roman" panose="02020603050405020304" pitchFamily="18" charset="0"/>
              </a:rPr>
              <a:t>Logistic Regression			</a:t>
            </a:r>
          </a:p>
          <a:p>
            <a:pPr marL="742950" lvl="1" indent="0">
              <a:buNone/>
            </a:pPr>
            <a:r>
              <a:rPr lang="en-US" sz="7200" dirty="0">
                <a:solidFill>
                  <a:schemeClr val="tx1">
                    <a:lumMod val="95000"/>
                    <a:lumOff val="5000"/>
                  </a:schemeClr>
                </a:solidFill>
                <a:latin typeface="+mn-lt"/>
                <a:cs typeface="Times New Roman" panose="02020603050405020304" pitchFamily="18" charset="0"/>
              </a:rPr>
              <a:t>Baseline Performance</a:t>
            </a:r>
          </a:p>
          <a:p>
            <a:pPr marL="742950" lvl="1" indent="0">
              <a:buNone/>
            </a:pPr>
            <a:r>
              <a:rPr lang="en-US" sz="7200" dirty="0">
                <a:solidFill>
                  <a:schemeClr val="tx1">
                    <a:lumMod val="95000"/>
                    <a:lumOff val="5000"/>
                  </a:schemeClr>
                </a:solidFill>
                <a:latin typeface="+mn-lt"/>
                <a:cs typeface="Times New Roman" panose="02020603050405020304" pitchFamily="18" charset="0"/>
              </a:rPr>
              <a:t>Accuracy: 72%</a:t>
            </a:r>
          </a:p>
          <a:p>
            <a:pPr marL="742950" lvl="1" indent="0">
              <a:buNone/>
            </a:pPr>
            <a:r>
              <a:rPr lang="en-US" sz="7200" dirty="0">
                <a:solidFill>
                  <a:schemeClr val="tx1">
                    <a:lumMod val="95000"/>
                    <a:lumOff val="5000"/>
                  </a:schemeClr>
                </a:solidFill>
                <a:latin typeface="+mn-lt"/>
                <a:cs typeface="Times New Roman" panose="02020603050405020304" pitchFamily="18" charset="0"/>
              </a:rPr>
              <a:t>	</a:t>
            </a:r>
            <a:endParaRPr lang="en-US" sz="7200" b="1" dirty="0">
              <a:solidFill>
                <a:schemeClr val="tx1">
                  <a:lumMod val="95000"/>
                  <a:lumOff val="5000"/>
                </a:schemeClr>
              </a:solidFill>
              <a:latin typeface="+mn-lt"/>
              <a:cs typeface="Times New Roman" panose="02020603050405020304" pitchFamily="18" charset="0"/>
            </a:endParaRPr>
          </a:p>
          <a:p>
            <a:pPr lvl="1"/>
            <a:r>
              <a:rPr kumimoji="0" lang="en-US" sz="7200" b="1" i="0" u="none" strike="noStrike" kern="1200" cap="none" spc="0" normalizeH="0" baseline="0" noProof="0" dirty="0">
                <a:ln>
                  <a:noFill/>
                </a:ln>
                <a:solidFill>
                  <a:srgbClr val="003159"/>
                </a:solidFill>
                <a:effectLst/>
                <a:uLnTx/>
                <a:uFillTx/>
                <a:latin typeface="+mn-lt"/>
                <a:ea typeface="+mn-ea"/>
                <a:cs typeface="Times New Roman" panose="02020603050405020304" pitchFamily="18" charset="0"/>
              </a:rPr>
              <a:t>Support Vector Machine (SVM)</a:t>
            </a:r>
          </a:p>
          <a:p>
            <a:pPr marL="742950" lvl="1" indent="0" eaLnBrk="1" hangingPunct="1">
              <a:buNone/>
              <a:defRPr/>
            </a:pPr>
            <a:r>
              <a:rPr kumimoji="0" lang="en-US" sz="7200" b="0" i="0" u="none" strike="noStrike" kern="1200" cap="none" spc="0" normalizeH="0" baseline="0" noProof="0" dirty="0">
                <a:ln>
                  <a:noFill/>
                </a:ln>
                <a:solidFill>
                  <a:srgbClr val="003159"/>
                </a:solidFill>
                <a:effectLst/>
                <a:uLnTx/>
                <a:uFillTx/>
                <a:latin typeface="+mn-lt"/>
                <a:ea typeface="+mn-ea"/>
                <a:cs typeface="+mn-cs"/>
              </a:rPr>
              <a:t>Trying 18 different combinations of parameters</a:t>
            </a:r>
            <a:endParaRPr lang="en-US" sz="7200" b="1" dirty="0">
              <a:solidFill>
                <a:srgbClr val="003159"/>
              </a:solidFill>
              <a:cs typeface="Times New Roman" panose="02020603050405020304" pitchFamily="18" charset="0"/>
            </a:endParaRPr>
          </a:p>
          <a:p>
            <a:pPr marL="742950" lvl="1" indent="0" eaLnBrk="1" hangingPunct="1">
              <a:buNone/>
              <a:defRPr/>
            </a:pPr>
            <a:r>
              <a:rPr kumimoji="0" lang="en-US" sz="7200" b="0" i="0" u="none" strike="noStrike" kern="1200" cap="none" spc="0" normalizeH="0" baseline="0" noProof="0" dirty="0">
                <a:ln>
                  <a:noFill/>
                </a:ln>
                <a:solidFill>
                  <a:srgbClr val="003159"/>
                </a:solidFill>
                <a:effectLst/>
                <a:uLnTx/>
                <a:uFillTx/>
                <a:latin typeface="+mn-lt"/>
                <a:ea typeface="+mn-ea"/>
                <a:cs typeface="Times New Roman" panose="02020603050405020304" pitchFamily="18" charset="0"/>
              </a:rPr>
              <a:t>Accuracy: 77% for the best SVM model</a:t>
            </a:r>
          </a:p>
          <a:p>
            <a:pPr marL="742950" lvl="1" indent="0" eaLnBrk="1" hangingPunct="1">
              <a:buNone/>
              <a:defRPr/>
            </a:pPr>
            <a:endParaRPr kumimoji="0" lang="en-US" sz="7200" b="0" i="0" u="none" strike="noStrike" kern="1200" cap="none" spc="0" normalizeH="0" baseline="0" noProof="0" dirty="0">
              <a:ln>
                <a:noFill/>
              </a:ln>
              <a:solidFill>
                <a:prstClr val="black">
                  <a:lumMod val="95000"/>
                  <a:lumOff val="5000"/>
                </a:prstClr>
              </a:solidFill>
              <a:effectLst/>
              <a:uLnTx/>
              <a:uFillTx/>
              <a:latin typeface="+mn-lt"/>
              <a:ea typeface="+mn-ea"/>
              <a:cs typeface="Times New Roman" panose="02020603050405020304" pitchFamily="18" charset="0"/>
            </a:endParaRPr>
          </a:p>
          <a:p>
            <a:pPr lvl="1"/>
            <a:r>
              <a:rPr lang="en-US" sz="7200" b="1" dirty="0">
                <a:solidFill>
                  <a:schemeClr val="tx1">
                    <a:lumMod val="95000"/>
                    <a:lumOff val="5000"/>
                  </a:schemeClr>
                </a:solidFill>
                <a:latin typeface="+mn-lt"/>
                <a:cs typeface="Times New Roman" panose="02020603050405020304" pitchFamily="18" charset="0"/>
              </a:rPr>
              <a:t>Deep Learning	</a:t>
            </a:r>
          </a:p>
          <a:p>
            <a:pPr marL="742950" lvl="1" indent="0">
              <a:buNone/>
            </a:pPr>
            <a:r>
              <a:rPr lang="en-US" sz="7200" dirty="0">
                <a:solidFill>
                  <a:schemeClr val="tx1">
                    <a:lumMod val="95000"/>
                    <a:lumOff val="5000"/>
                  </a:schemeClr>
                </a:solidFill>
                <a:latin typeface="+mn-lt"/>
                <a:cs typeface="Times New Roman" panose="02020603050405020304" pitchFamily="18" charset="0"/>
              </a:rPr>
              <a:t>Using five different Convolutional Neuron Network (CNN) models</a:t>
            </a:r>
          </a:p>
          <a:p>
            <a:pPr marL="742950" lvl="1" indent="0">
              <a:buNone/>
            </a:pPr>
            <a:r>
              <a:rPr lang="en-US" sz="7200" dirty="0">
                <a:solidFill>
                  <a:schemeClr val="tx1">
                    <a:lumMod val="95000"/>
                    <a:lumOff val="5000"/>
                  </a:schemeClr>
                </a:solidFill>
                <a:latin typeface="+mn-lt"/>
                <a:cs typeface="Times New Roman" panose="02020603050405020304" pitchFamily="18" charset="0"/>
              </a:rPr>
              <a:t>Accuracy: 85% for the best CNN model</a:t>
            </a:r>
          </a:p>
          <a:p>
            <a:pPr marL="742950" lvl="1" indent="0">
              <a:buNone/>
            </a:pPr>
            <a:endParaRPr lang="en-US" sz="7200" b="1" dirty="0">
              <a:solidFill>
                <a:schemeClr val="tx1">
                  <a:lumMod val="95000"/>
                  <a:lumOff val="5000"/>
                </a:schemeClr>
              </a:solidFill>
              <a:latin typeface="+mn-lt"/>
              <a:cs typeface="Times New Roman" panose="02020603050405020304" pitchFamily="18" charset="0"/>
            </a:endParaRPr>
          </a:p>
          <a:p>
            <a:pPr lvl="1"/>
            <a:r>
              <a:rPr lang="en-US" sz="7200" b="1" dirty="0">
                <a:solidFill>
                  <a:schemeClr val="tx1">
                    <a:lumMod val="95000"/>
                    <a:lumOff val="5000"/>
                  </a:schemeClr>
                </a:solidFill>
                <a:latin typeface="+mn-lt"/>
                <a:cs typeface="Times New Roman" panose="02020603050405020304" pitchFamily="18" charset="0"/>
              </a:rPr>
              <a:t>Transfer Learning using ResNet-50</a:t>
            </a:r>
          </a:p>
          <a:p>
            <a:pPr marL="742950" lvl="1" indent="0">
              <a:buNone/>
            </a:pPr>
            <a:r>
              <a:rPr lang="en-US" sz="7200" dirty="0">
                <a:solidFill>
                  <a:schemeClr val="tx1"/>
                </a:solidFill>
                <a:latin typeface="+mn-lt"/>
              </a:rPr>
              <a:t>Adapting Pre-trained Models with ResNet-50</a:t>
            </a:r>
          </a:p>
          <a:p>
            <a:pPr marL="742950" lvl="1" indent="0">
              <a:buNone/>
            </a:pPr>
            <a:r>
              <a:rPr lang="en-US" sz="7200" dirty="0">
                <a:solidFill>
                  <a:schemeClr val="tx1"/>
                </a:solidFill>
                <a:latin typeface="+mn-lt"/>
              </a:rPr>
              <a:t>Accuracy: 88%</a:t>
            </a:r>
          </a:p>
          <a:p>
            <a:pPr marL="1314450" lvl="1" indent="-571500">
              <a:buFont typeface="Arial" panose="020B0604020202020204" pitchFamily="34" charset="0"/>
              <a:buChar char="•"/>
            </a:pPr>
            <a:endParaRPr lang="en-US" sz="7200" dirty="0">
              <a:latin typeface="+mn-lt"/>
            </a:endParaRPr>
          </a:p>
          <a:p>
            <a:pPr marL="0" indent="0">
              <a:buNone/>
            </a:pPr>
            <a:endParaRPr lang="en-US" dirty="0"/>
          </a:p>
        </p:txBody>
      </p:sp>
    </p:spTree>
    <p:extLst>
      <p:ext uri="{BB962C8B-B14F-4D97-AF65-F5344CB8AC3E}">
        <p14:creationId xmlns:p14="http://schemas.microsoft.com/office/powerpoint/2010/main" val="557405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220E-E03E-44EC-BEF0-1CDF32ABF5B3}"/>
              </a:ext>
            </a:extLst>
          </p:cNvPr>
          <p:cNvSpPr>
            <a:spLocks noGrp="1"/>
          </p:cNvSpPr>
          <p:nvPr>
            <p:ph type="title"/>
          </p:nvPr>
        </p:nvSpPr>
        <p:spPr/>
        <p:txBody>
          <a:bodyPr/>
          <a:lstStyle/>
          <a:p>
            <a:r>
              <a:rPr lang="en-US" dirty="0">
                <a:solidFill>
                  <a:srgbClr val="003D6F"/>
                </a:solidFill>
              </a:rPr>
              <a:t>Machine Learning Models</a:t>
            </a:r>
          </a:p>
        </p:txBody>
      </p:sp>
      <p:sp>
        <p:nvSpPr>
          <p:cNvPr id="3" name="Content Placeholder 2">
            <a:extLst>
              <a:ext uri="{FF2B5EF4-FFF2-40B4-BE49-F238E27FC236}">
                <a16:creationId xmlns:a16="http://schemas.microsoft.com/office/drawing/2014/main" id="{F1257832-B13B-4C7A-BC2A-7ED783314740}"/>
              </a:ext>
            </a:extLst>
          </p:cNvPr>
          <p:cNvSpPr>
            <a:spLocks noGrp="1"/>
          </p:cNvSpPr>
          <p:nvPr>
            <p:ph idx="1"/>
          </p:nvPr>
        </p:nvSpPr>
        <p:spPr/>
        <p:txBody>
          <a:bodyPr>
            <a:normAutofit fontScale="25000" lnSpcReduction="20000"/>
          </a:bodyPr>
          <a:lstStyle/>
          <a:p>
            <a:pPr marL="457200" lvl="1" indent="0">
              <a:buNone/>
            </a:pPr>
            <a:r>
              <a:rPr lang="en-US" sz="7200" dirty="0">
                <a:solidFill>
                  <a:schemeClr val="tx1"/>
                </a:solidFill>
                <a:latin typeface="+mn-lt"/>
              </a:rPr>
              <a:t>To determine the most effective model for cloud detection, we compared the performance of several machine learning models:</a:t>
            </a:r>
            <a:endParaRPr lang="en-US" sz="7200" b="1" dirty="0">
              <a:solidFill>
                <a:schemeClr val="tx1"/>
              </a:solidFill>
              <a:latin typeface="+mn-lt"/>
              <a:cs typeface="Times New Roman" panose="02020603050405020304" pitchFamily="18" charset="0"/>
            </a:endParaRPr>
          </a:p>
          <a:p>
            <a:pPr lvl="1"/>
            <a:r>
              <a:rPr lang="en-US" sz="7200" b="1" dirty="0">
                <a:solidFill>
                  <a:schemeClr val="tx1">
                    <a:lumMod val="95000"/>
                    <a:lumOff val="5000"/>
                  </a:schemeClr>
                </a:solidFill>
                <a:latin typeface="+mn-lt"/>
                <a:cs typeface="Times New Roman" panose="02020603050405020304" pitchFamily="18" charset="0"/>
              </a:rPr>
              <a:t>Logistic Regression			</a:t>
            </a:r>
          </a:p>
          <a:p>
            <a:pPr marL="742950" lvl="1" indent="0">
              <a:buNone/>
            </a:pPr>
            <a:r>
              <a:rPr lang="en-US" sz="7200" dirty="0">
                <a:solidFill>
                  <a:schemeClr val="tx1">
                    <a:lumMod val="95000"/>
                    <a:lumOff val="5000"/>
                  </a:schemeClr>
                </a:solidFill>
                <a:latin typeface="+mn-lt"/>
                <a:cs typeface="Times New Roman" panose="02020603050405020304" pitchFamily="18" charset="0"/>
              </a:rPr>
              <a:t>Baseline Performance</a:t>
            </a:r>
          </a:p>
          <a:p>
            <a:pPr marL="742950" lvl="1" indent="0">
              <a:buNone/>
            </a:pPr>
            <a:r>
              <a:rPr lang="en-US" sz="7200" dirty="0">
                <a:solidFill>
                  <a:schemeClr val="tx1">
                    <a:lumMod val="95000"/>
                    <a:lumOff val="5000"/>
                  </a:schemeClr>
                </a:solidFill>
                <a:latin typeface="+mn-lt"/>
                <a:cs typeface="Times New Roman" panose="02020603050405020304" pitchFamily="18" charset="0"/>
              </a:rPr>
              <a:t>Accuracy: 72%</a:t>
            </a:r>
          </a:p>
          <a:p>
            <a:pPr marL="742950" lvl="1" indent="0">
              <a:buNone/>
            </a:pPr>
            <a:r>
              <a:rPr lang="en-US" sz="7200" dirty="0">
                <a:solidFill>
                  <a:schemeClr val="tx1">
                    <a:lumMod val="95000"/>
                    <a:lumOff val="5000"/>
                  </a:schemeClr>
                </a:solidFill>
                <a:latin typeface="+mn-lt"/>
                <a:cs typeface="Times New Roman" panose="02020603050405020304" pitchFamily="18" charset="0"/>
              </a:rPr>
              <a:t>	</a:t>
            </a:r>
            <a:endParaRPr lang="en-US" sz="7200" b="1" dirty="0">
              <a:solidFill>
                <a:schemeClr val="tx1">
                  <a:lumMod val="95000"/>
                  <a:lumOff val="5000"/>
                </a:schemeClr>
              </a:solidFill>
              <a:latin typeface="+mn-lt"/>
              <a:cs typeface="Times New Roman" panose="02020603050405020304" pitchFamily="18" charset="0"/>
            </a:endParaRPr>
          </a:p>
          <a:p>
            <a:pPr lvl="1"/>
            <a:r>
              <a:rPr kumimoji="0" lang="en-US" sz="7200" b="1" i="0" u="none" strike="noStrike" kern="1200" cap="none" spc="0" normalizeH="0" baseline="0" noProof="0" dirty="0">
                <a:ln>
                  <a:noFill/>
                </a:ln>
                <a:solidFill>
                  <a:srgbClr val="003159"/>
                </a:solidFill>
                <a:effectLst/>
                <a:uLnTx/>
                <a:uFillTx/>
                <a:latin typeface="+mn-lt"/>
                <a:ea typeface="+mn-ea"/>
                <a:cs typeface="Times New Roman" panose="02020603050405020304" pitchFamily="18" charset="0"/>
              </a:rPr>
              <a:t>Support Vector Machine (SVM)</a:t>
            </a:r>
          </a:p>
          <a:p>
            <a:pPr marL="742950" lvl="1" indent="0" eaLnBrk="1" hangingPunct="1">
              <a:buNone/>
              <a:defRPr/>
            </a:pPr>
            <a:r>
              <a:rPr kumimoji="0" lang="en-US" sz="7200" b="0" i="0" u="none" strike="noStrike" kern="1200" cap="none" spc="0" normalizeH="0" baseline="0" noProof="0" dirty="0">
                <a:ln>
                  <a:noFill/>
                </a:ln>
                <a:solidFill>
                  <a:srgbClr val="003159"/>
                </a:solidFill>
                <a:effectLst/>
                <a:uLnTx/>
                <a:uFillTx/>
                <a:latin typeface="+mn-lt"/>
                <a:ea typeface="+mn-ea"/>
                <a:cs typeface="+mn-cs"/>
              </a:rPr>
              <a:t>Trying 18 different combinations of parameters</a:t>
            </a:r>
            <a:endParaRPr lang="en-US" sz="7200" b="1" dirty="0">
              <a:solidFill>
                <a:srgbClr val="003159"/>
              </a:solidFill>
              <a:cs typeface="Times New Roman" panose="02020603050405020304" pitchFamily="18" charset="0"/>
            </a:endParaRPr>
          </a:p>
          <a:p>
            <a:pPr marL="742950" lvl="1" indent="0" eaLnBrk="1" hangingPunct="1">
              <a:buNone/>
              <a:defRPr/>
            </a:pPr>
            <a:r>
              <a:rPr kumimoji="0" lang="en-US" sz="7200" b="0" i="0" u="none" strike="noStrike" kern="1200" cap="none" spc="0" normalizeH="0" baseline="0" noProof="0" dirty="0">
                <a:ln>
                  <a:noFill/>
                </a:ln>
                <a:solidFill>
                  <a:srgbClr val="003159"/>
                </a:solidFill>
                <a:effectLst/>
                <a:uLnTx/>
                <a:uFillTx/>
                <a:latin typeface="+mn-lt"/>
                <a:ea typeface="+mn-ea"/>
                <a:cs typeface="Times New Roman" panose="02020603050405020304" pitchFamily="18" charset="0"/>
              </a:rPr>
              <a:t>Accuracy: 77% for the best SVM model</a:t>
            </a:r>
          </a:p>
          <a:p>
            <a:pPr marL="742950" lvl="1" indent="0" eaLnBrk="1" hangingPunct="1">
              <a:buNone/>
              <a:defRPr/>
            </a:pPr>
            <a:endParaRPr kumimoji="0" lang="en-US" sz="7200" b="0" i="0" u="none" strike="noStrike" kern="1200" cap="none" spc="0" normalizeH="0" baseline="0" noProof="0" dirty="0">
              <a:ln>
                <a:noFill/>
              </a:ln>
              <a:solidFill>
                <a:prstClr val="black">
                  <a:lumMod val="95000"/>
                  <a:lumOff val="5000"/>
                </a:prstClr>
              </a:solidFill>
              <a:effectLst/>
              <a:uLnTx/>
              <a:uFillTx/>
              <a:latin typeface="+mn-lt"/>
              <a:ea typeface="+mn-ea"/>
              <a:cs typeface="Times New Roman" panose="02020603050405020304" pitchFamily="18" charset="0"/>
            </a:endParaRPr>
          </a:p>
          <a:p>
            <a:pPr lvl="1"/>
            <a:r>
              <a:rPr lang="en-US" sz="7200" b="1" dirty="0">
                <a:solidFill>
                  <a:schemeClr val="tx1">
                    <a:lumMod val="95000"/>
                    <a:lumOff val="5000"/>
                  </a:schemeClr>
                </a:solidFill>
                <a:latin typeface="+mn-lt"/>
                <a:cs typeface="Times New Roman" panose="02020603050405020304" pitchFamily="18" charset="0"/>
              </a:rPr>
              <a:t>Deep Learning	</a:t>
            </a:r>
          </a:p>
          <a:p>
            <a:pPr marL="742950" lvl="1" indent="0">
              <a:buNone/>
            </a:pPr>
            <a:r>
              <a:rPr lang="en-US" sz="7200" dirty="0">
                <a:solidFill>
                  <a:schemeClr val="tx1">
                    <a:lumMod val="95000"/>
                    <a:lumOff val="5000"/>
                  </a:schemeClr>
                </a:solidFill>
                <a:latin typeface="+mn-lt"/>
                <a:cs typeface="Times New Roman" panose="02020603050405020304" pitchFamily="18" charset="0"/>
              </a:rPr>
              <a:t>Using five different Convolutional Neuron Network (CNN) models</a:t>
            </a:r>
          </a:p>
          <a:p>
            <a:pPr marL="742950" lvl="1" indent="0">
              <a:buNone/>
            </a:pPr>
            <a:r>
              <a:rPr lang="en-US" sz="7200" dirty="0">
                <a:solidFill>
                  <a:schemeClr val="tx1">
                    <a:lumMod val="95000"/>
                    <a:lumOff val="5000"/>
                  </a:schemeClr>
                </a:solidFill>
                <a:latin typeface="+mn-lt"/>
                <a:cs typeface="Times New Roman" panose="02020603050405020304" pitchFamily="18" charset="0"/>
              </a:rPr>
              <a:t>Accuracy: 85% for the best CNN model</a:t>
            </a:r>
          </a:p>
          <a:p>
            <a:pPr marL="742950" lvl="1" indent="0">
              <a:buNone/>
            </a:pPr>
            <a:endParaRPr lang="en-US" sz="7200" b="1" dirty="0">
              <a:solidFill>
                <a:schemeClr val="tx1">
                  <a:lumMod val="95000"/>
                  <a:lumOff val="5000"/>
                </a:schemeClr>
              </a:solidFill>
              <a:latin typeface="+mn-lt"/>
              <a:cs typeface="Times New Roman" panose="02020603050405020304" pitchFamily="18" charset="0"/>
            </a:endParaRPr>
          </a:p>
          <a:p>
            <a:pPr lvl="1"/>
            <a:r>
              <a:rPr lang="en-US" sz="7200" b="1" dirty="0">
                <a:solidFill>
                  <a:schemeClr val="tx1">
                    <a:lumMod val="95000"/>
                    <a:lumOff val="5000"/>
                  </a:schemeClr>
                </a:solidFill>
                <a:latin typeface="+mn-lt"/>
                <a:cs typeface="Times New Roman" panose="02020603050405020304" pitchFamily="18" charset="0"/>
              </a:rPr>
              <a:t>Transfer Learning using ResNet-50</a:t>
            </a:r>
          </a:p>
          <a:p>
            <a:pPr marL="742950" lvl="1" indent="0">
              <a:buNone/>
            </a:pPr>
            <a:r>
              <a:rPr lang="en-US" sz="7200" dirty="0">
                <a:solidFill>
                  <a:schemeClr val="tx1"/>
                </a:solidFill>
                <a:latin typeface="+mn-lt"/>
              </a:rPr>
              <a:t>Adapting Pre-trained Models with ResNet-50</a:t>
            </a:r>
          </a:p>
          <a:p>
            <a:pPr marL="742950" lvl="1" indent="0">
              <a:buNone/>
            </a:pPr>
            <a:r>
              <a:rPr lang="en-US" sz="7200" dirty="0">
                <a:solidFill>
                  <a:schemeClr val="tx1"/>
                </a:solidFill>
                <a:latin typeface="+mn-lt"/>
              </a:rPr>
              <a:t>Accuracy: 88%</a:t>
            </a:r>
          </a:p>
          <a:p>
            <a:pPr marL="1314450" lvl="1" indent="-571500">
              <a:buFont typeface="Arial" panose="020B0604020202020204" pitchFamily="34" charset="0"/>
              <a:buChar char="•"/>
            </a:pPr>
            <a:endParaRPr lang="en-US" sz="7200" dirty="0">
              <a:latin typeface="+mn-lt"/>
            </a:endParaRPr>
          </a:p>
          <a:p>
            <a:pPr marL="0" indent="0">
              <a:buNone/>
            </a:pPr>
            <a:endParaRPr lang="en-US" dirty="0"/>
          </a:p>
        </p:txBody>
      </p:sp>
      <p:pic>
        <p:nvPicPr>
          <p:cNvPr id="5" name="Picture 4">
            <a:extLst>
              <a:ext uri="{FF2B5EF4-FFF2-40B4-BE49-F238E27FC236}">
                <a16:creationId xmlns:a16="http://schemas.microsoft.com/office/drawing/2014/main" id="{4097DFAA-EDF7-C5E8-AE88-F03FE312AF11}"/>
              </a:ext>
            </a:extLst>
          </p:cNvPr>
          <p:cNvPicPr>
            <a:picLocks noChangeAspect="1"/>
          </p:cNvPicPr>
          <p:nvPr/>
        </p:nvPicPr>
        <p:blipFill>
          <a:blip r:embed="rId2"/>
          <a:stretch>
            <a:fillRect/>
          </a:stretch>
        </p:blipFill>
        <p:spPr>
          <a:xfrm>
            <a:off x="8388998" y="2000417"/>
            <a:ext cx="2477984" cy="2485074"/>
          </a:xfrm>
          <a:prstGeom prst="rect">
            <a:avLst/>
          </a:prstGeom>
        </p:spPr>
      </p:pic>
      <p:sp>
        <p:nvSpPr>
          <p:cNvPr id="6" name="TextBox 5">
            <a:extLst>
              <a:ext uri="{FF2B5EF4-FFF2-40B4-BE49-F238E27FC236}">
                <a16:creationId xmlns:a16="http://schemas.microsoft.com/office/drawing/2014/main" id="{8634244D-A57A-D7CA-239C-CE2B3D239814}"/>
              </a:ext>
            </a:extLst>
          </p:cNvPr>
          <p:cNvSpPr txBox="1"/>
          <p:nvPr/>
        </p:nvSpPr>
        <p:spPr>
          <a:xfrm>
            <a:off x="7834405" y="4667004"/>
            <a:ext cx="3728457" cy="646331"/>
          </a:xfrm>
          <a:prstGeom prst="rect">
            <a:avLst/>
          </a:prstGeom>
          <a:noFill/>
        </p:spPr>
        <p:txBody>
          <a:bodyPr wrap="none" rtlCol="0">
            <a:spAutoFit/>
          </a:bodyPr>
          <a:lstStyle/>
          <a:p>
            <a:r>
              <a:rPr lang="en-US" dirty="0"/>
              <a:t>Transfer learning model can classify</a:t>
            </a:r>
          </a:p>
          <a:p>
            <a:r>
              <a:rPr lang="en-US" dirty="0"/>
              <a:t> each image correctly 88% of the time</a:t>
            </a:r>
          </a:p>
        </p:txBody>
      </p:sp>
      <p:sp>
        <p:nvSpPr>
          <p:cNvPr id="4" name="Arrow: Right 3">
            <a:extLst>
              <a:ext uri="{FF2B5EF4-FFF2-40B4-BE49-F238E27FC236}">
                <a16:creationId xmlns:a16="http://schemas.microsoft.com/office/drawing/2014/main" id="{7A59100B-47B8-098C-7676-980DEA0AA441}"/>
              </a:ext>
            </a:extLst>
          </p:cNvPr>
          <p:cNvSpPr/>
          <p:nvPr/>
        </p:nvSpPr>
        <p:spPr>
          <a:xfrm rot="19842026">
            <a:off x="5633358" y="4745771"/>
            <a:ext cx="2780802" cy="1741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31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A0E9-AE19-47B0-B091-CAEC578E4612}"/>
              </a:ext>
            </a:extLst>
          </p:cNvPr>
          <p:cNvSpPr>
            <a:spLocks noGrp="1"/>
          </p:cNvSpPr>
          <p:nvPr>
            <p:ph type="title"/>
          </p:nvPr>
        </p:nvSpPr>
        <p:spPr/>
        <p:txBody>
          <a:bodyPr/>
          <a:lstStyle/>
          <a:p>
            <a:r>
              <a:rPr lang="en-US" dirty="0">
                <a:solidFill>
                  <a:srgbClr val="003D6F"/>
                </a:solidFill>
              </a:rPr>
              <a:t>Image Segmentation</a:t>
            </a:r>
          </a:p>
        </p:txBody>
      </p:sp>
      <p:sp>
        <p:nvSpPr>
          <p:cNvPr id="3" name="Content Placeholder 2">
            <a:extLst>
              <a:ext uri="{FF2B5EF4-FFF2-40B4-BE49-F238E27FC236}">
                <a16:creationId xmlns:a16="http://schemas.microsoft.com/office/drawing/2014/main" id="{F70E21EA-A49D-414D-A5C7-9006C9F32D19}"/>
              </a:ext>
            </a:extLst>
          </p:cNvPr>
          <p:cNvSpPr>
            <a:spLocks noGrp="1"/>
          </p:cNvSpPr>
          <p:nvPr>
            <p:ph idx="1"/>
          </p:nvPr>
        </p:nvSpPr>
        <p:spPr>
          <a:xfrm>
            <a:off x="838200" y="1825625"/>
            <a:ext cx="4166062" cy="4351338"/>
          </a:xfrm>
        </p:spPr>
        <p:txBody>
          <a:bodyPr/>
          <a:lstStyle/>
          <a:p>
            <a:r>
              <a:rPr lang="en-US" sz="2400" dirty="0">
                <a:latin typeface="+mn-lt"/>
              </a:rPr>
              <a:t>Based on the success of using transfer learning model, we advanced to image segmentation. </a:t>
            </a:r>
          </a:p>
          <a:p>
            <a:r>
              <a:rPr lang="en-US" sz="2400" dirty="0">
                <a:latin typeface="+mn-lt"/>
              </a:rPr>
              <a:t>This involves segmenting each image into smaller rectangles and identifying cloud presence in each segment.</a:t>
            </a:r>
          </a:p>
          <a:p>
            <a:endParaRPr lang="en-US" dirty="0"/>
          </a:p>
        </p:txBody>
      </p:sp>
      <p:pic>
        <p:nvPicPr>
          <p:cNvPr id="8" name="Picture 7">
            <a:extLst>
              <a:ext uri="{FF2B5EF4-FFF2-40B4-BE49-F238E27FC236}">
                <a16:creationId xmlns:a16="http://schemas.microsoft.com/office/drawing/2014/main" id="{6450EC99-A54F-A5CD-E429-7DF989579F10}"/>
              </a:ext>
            </a:extLst>
          </p:cNvPr>
          <p:cNvPicPr>
            <a:picLocks noChangeAspect="1"/>
          </p:cNvPicPr>
          <p:nvPr/>
        </p:nvPicPr>
        <p:blipFill>
          <a:blip r:embed="rId2"/>
          <a:stretch>
            <a:fillRect/>
          </a:stretch>
        </p:blipFill>
        <p:spPr>
          <a:xfrm>
            <a:off x="5910592" y="403396"/>
            <a:ext cx="5811146" cy="5819388"/>
          </a:xfrm>
          <a:prstGeom prst="rect">
            <a:avLst/>
          </a:prstGeom>
        </p:spPr>
      </p:pic>
    </p:spTree>
    <p:extLst>
      <p:ext uri="{BB962C8B-B14F-4D97-AF65-F5344CB8AC3E}">
        <p14:creationId xmlns:p14="http://schemas.microsoft.com/office/powerpoint/2010/main" val="3967666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A0E9-AE19-47B0-B091-CAEC578E4612}"/>
              </a:ext>
            </a:extLst>
          </p:cNvPr>
          <p:cNvSpPr>
            <a:spLocks noGrp="1"/>
          </p:cNvSpPr>
          <p:nvPr>
            <p:ph type="title"/>
          </p:nvPr>
        </p:nvSpPr>
        <p:spPr/>
        <p:txBody>
          <a:bodyPr/>
          <a:lstStyle/>
          <a:p>
            <a:r>
              <a:rPr lang="en-US" dirty="0">
                <a:solidFill>
                  <a:srgbClr val="003D6F"/>
                </a:solidFill>
              </a:rPr>
              <a:t>Image Segmentation</a:t>
            </a:r>
          </a:p>
        </p:txBody>
      </p:sp>
      <p:sp>
        <p:nvSpPr>
          <p:cNvPr id="3" name="Content Placeholder 2">
            <a:extLst>
              <a:ext uri="{FF2B5EF4-FFF2-40B4-BE49-F238E27FC236}">
                <a16:creationId xmlns:a16="http://schemas.microsoft.com/office/drawing/2014/main" id="{F70E21EA-A49D-414D-A5C7-9006C9F32D19}"/>
              </a:ext>
            </a:extLst>
          </p:cNvPr>
          <p:cNvSpPr>
            <a:spLocks noGrp="1"/>
          </p:cNvSpPr>
          <p:nvPr>
            <p:ph idx="1"/>
          </p:nvPr>
        </p:nvSpPr>
        <p:spPr>
          <a:xfrm>
            <a:off x="455614" y="1067636"/>
            <a:ext cx="4687885" cy="5230896"/>
          </a:xfrm>
        </p:spPr>
        <p:txBody>
          <a:bodyPr>
            <a:noAutofit/>
          </a:bodyPr>
          <a:lstStyle/>
          <a:p>
            <a:pPr eaLnBrk="1" hangingPunct="1"/>
            <a:r>
              <a:rPr lang="en-US" sz="2000" dirty="0">
                <a:latin typeface="+mn-lt"/>
              </a:rPr>
              <a:t>The images are segmented into 45 smaller boxes (15x3 grid). The 5 boxes on the right are excluded from the analysis due to insufficient pixel data. </a:t>
            </a:r>
          </a:p>
          <a:p>
            <a:pPr eaLnBrk="1" hangingPunct="1"/>
            <a:endParaRPr lang="en-US" sz="2000" dirty="0">
              <a:latin typeface="+mn-lt"/>
            </a:endParaRPr>
          </a:p>
          <a:p>
            <a:pPr eaLnBrk="1" hangingPunct="1"/>
            <a:r>
              <a:rPr lang="en-US" sz="2000" dirty="0">
                <a:latin typeface="+mn-lt"/>
              </a:rPr>
              <a:t>The machine learning model predicts cloud presence for boxes 0 to 8. These predictions are then propagated using the expected motion of the ISS, to adjacent boxes following the arrows, effectively extending the prediction across the image. </a:t>
            </a:r>
          </a:p>
          <a:p>
            <a:pPr eaLnBrk="1" hangingPunct="1"/>
            <a:endParaRPr lang="en-US" sz="2000" dirty="0">
              <a:latin typeface="+mn-lt"/>
            </a:endParaRPr>
          </a:p>
          <a:p>
            <a:pPr eaLnBrk="1" hangingPunct="1"/>
            <a:r>
              <a:rPr lang="en-US" sz="2000" dirty="0">
                <a:latin typeface="+mn-lt"/>
              </a:rPr>
              <a:t>For instance, the prediction for box 0 is extended to boxes 9, 12, 15, and 18.</a:t>
            </a:r>
          </a:p>
        </p:txBody>
      </p:sp>
      <p:pic>
        <p:nvPicPr>
          <p:cNvPr id="1026" name="Picture 2">
            <a:extLst>
              <a:ext uri="{FF2B5EF4-FFF2-40B4-BE49-F238E27FC236}">
                <a16:creationId xmlns:a16="http://schemas.microsoft.com/office/drawing/2014/main" id="{073AE8E4-8716-022F-A8CA-FCBE2ECF9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637" y="306324"/>
            <a:ext cx="6433368" cy="624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999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A0E9-AE19-47B0-B091-CAEC578E4612}"/>
              </a:ext>
            </a:extLst>
          </p:cNvPr>
          <p:cNvSpPr>
            <a:spLocks noGrp="1"/>
          </p:cNvSpPr>
          <p:nvPr>
            <p:ph type="title"/>
          </p:nvPr>
        </p:nvSpPr>
        <p:spPr/>
        <p:txBody>
          <a:bodyPr/>
          <a:lstStyle/>
          <a:p>
            <a:r>
              <a:rPr lang="en-US" dirty="0">
                <a:solidFill>
                  <a:srgbClr val="003D6F"/>
                </a:solidFill>
              </a:rPr>
              <a:t>Image Segmentation</a:t>
            </a:r>
          </a:p>
        </p:txBody>
      </p:sp>
      <p:pic>
        <p:nvPicPr>
          <p:cNvPr id="2051" name="Picture 3">
            <a:extLst>
              <a:ext uri="{FF2B5EF4-FFF2-40B4-BE49-F238E27FC236}">
                <a16:creationId xmlns:a16="http://schemas.microsoft.com/office/drawing/2014/main" id="{EA04C4B9-DAD1-4103-E914-5C6484C88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9178" y="306324"/>
            <a:ext cx="6433367" cy="624535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11C8A9A3-425B-4572-833E-E57CF93760FD}"/>
              </a:ext>
            </a:extLst>
          </p:cNvPr>
          <p:cNvSpPr txBox="1">
            <a:spLocks/>
          </p:cNvSpPr>
          <p:nvPr/>
        </p:nvSpPr>
        <p:spPr>
          <a:xfrm>
            <a:off x="455614" y="1067636"/>
            <a:ext cx="4687885" cy="5230896"/>
          </a:xfrm>
          <a:prstGeom prst="rect">
            <a:avLst/>
          </a:prstGeom>
        </p:spPr>
        <p:txBody>
          <a:bodyPr vert="horz" lIns="91440" tIns="45720" rIns="91440" bIns="45720" rtlCol="0">
            <a:noAutofit/>
          </a:bodyPr>
          <a:lstStyle>
            <a:lvl1pPr marL="332421" indent="-332421"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1pPr>
            <a:lvl2pPr marL="720245" indent="-332421"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2pPr>
            <a:lvl3pPr marL="1108070" indent="-277017"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3pPr>
            <a:lvl4pPr marL="1385087" indent="-277017"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4pPr>
            <a:lvl5pPr marL="1662105" indent="-277017" algn="l" defTabSz="1108070" rtl="0" eaLnBrk="1" latinLnBrk="0" hangingPunct="1">
              <a:spcBef>
                <a:spcPts val="0"/>
              </a:spcBef>
              <a:spcAft>
                <a:spcPts val="727"/>
              </a:spcAft>
              <a:buFont typeface="Arial" pitchFamily="34" charset="0"/>
              <a:buChar char="»"/>
              <a:defRPr sz="1939" kern="1200">
                <a:solidFill>
                  <a:schemeClr val="tx1"/>
                </a:solidFill>
                <a:latin typeface="+mn-lt"/>
                <a:ea typeface="+mn-ea"/>
                <a:cs typeface="+mn-cs"/>
              </a:defRPr>
            </a:lvl5pPr>
            <a:lvl6pPr marL="2770175" indent="0" algn="l" defTabSz="1108070" rtl="0" eaLnBrk="1" latinLnBrk="0" hangingPunct="1">
              <a:spcBef>
                <a:spcPct val="20000"/>
              </a:spcBef>
              <a:buFont typeface="Arial" pitchFamily="34" charset="0"/>
              <a:buNone/>
              <a:defRPr sz="1939" kern="1200">
                <a:solidFill>
                  <a:schemeClr val="tx1"/>
                </a:solidFill>
                <a:latin typeface="+mn-lt"/>
                <a:ea typeface="+mn-ea"/>
                <a:cs typeface="+mn-cs"/>
              </a:defRPr>
            </a:lvl6pPr>
            <a:lvl7pPr marL="3324210" indent="0" algn="l" defTabSz="1108070" rtl="0" eaLnBrk="1" latinLnBrk="0" hangingPunct="1">
              <a:spcBef>
                <a:spcPct val="20000"/>
              </a:spcBef>
              <a:buFont typeface="Arial" pitchFamily="34" charset="0"/>
              <a:buNone/>
              <a:defRPr sz="1939" kern="1200">
                <a:solidFill>
                  <a:schemeClr val="tx1"/>
                </a:solidFill>
                <a:latin typeface="+mn-lt"/>
                <a:ea typeface="+mn-ea"/>
                <a:cs typeface="+mn-cs"/>
              </a:defRPr>
            </a:lvl7pPr>
            <a:lvl8pPr marL="4155262" indent="-277017" algn="l" defTabSz="1108070" rtl="0" eaLnBrk="1" latinLnBrk="0" hangingPunct="1">
              <a:spcBef>
                <a:spcPct val="20000"/>
              </a:spcBef>
              <a:buFont typeface="Arial" pitchFamily="34" charset="0"/>
              <a:buChar char="•"/>
              <a:defRPr sz="2424" kern="1200">
                <a:solidFill>
                  <a:schemeClr val="tx1"/>
                </a:solidFill>
                <a:latin typeface="+mn-lt"/>
                <a:ea typeface="+mn-ea"/>
                <a:cs typeface="+mn-cs"/>
              </a:defRPr>
            </a:lvl8pPr>
            <a:lvl9pPr marL="4709297" indent="-277017" algn="l" defTabSz="1108070" rtl="0" eaLnBrk="1" latinLnBrk="0" hangingPunct="1">
              <a:spcBef>
                <a:spcPct val="20000"/>
              </a:spcBef>
              <a:buFont typeface="Arial" pitchFamily="34" charset="0"/>
              <a:buChar char="•"/>
              <a:defRPr sz="2424" kern="1200">
                <a:solidFill>
                  <a:schemeClr val="tx1"/>
                </a:solidFill>
                <a:latin typeface="+mn-lt"/>
                <a:ea typeface="+mn-ea"/>
                <a:cs typeface="+mn-cs"/>
              </a:defRPr>
            </a:lvl9pPr>
          </a:lstStyle>
          <a:p>
            <a:r>
              <a:rPr lang="en-US" sz="2000"/>
              <a:t>The images are segmented into 45 smaller boxes (15x3 grid). The 5 boxes on the right are excluded from the analysis due to insufficient pixel data. </a:t>
            </a:r>
          </a:p>
          <a:p>
            <a:endParaRPr lang="en-US" sz="2000"/>
          </a:p>
          <a:p>
            <a:r>
              <a:rPr lang="en-US" sz="2000"/>
              <a:t>The machine learning model predicts cloud presence for boxes 0 to 8. These predictions are then propagated using the expected motion of the ISS, to adjacent boxes following the arrows, effectively extending the prediction across the image. </a:t>
            </a:r>
          </a:p>
          <a:p>
            <a:endParaRPr lang="en-US" sz="2000"/>
          </a:p>
          <a:p>
            <a:r>
              <a:rPr lang="en-US" sz="2000"/>
              <a:t>For instance, the prediction for box 0 is extended to boxes 9, 12, 15, and 18.</a:t>
            </a:r>
            <a:endParaRPr lang="en-US" sz="2000" dirty="0"/>
          </a:p>
        </p:txBody>
      </p:sp>
    </p:spTree>
    <p:extLst>
      <p:ext uri="{BB962C8B-B14F-4D97-AF65-F5344CB8AC3E}">
        <p14:creationId xmlns:p14="http://schemas.microsoft.com/office/powerpoint/2010/main" val="4124328025"/>
      </p:ext>
    </p:extLst>
  </p:cSld>
  <p:clrMapOvr>
    <a:masterClrMapping/>
  </p:clrMapOvr>
</p:sld>
</file>

<file path=ppt/theme/theme1.xml><?xml version="1.0" encoding="utf-8"?>
<a:theme xmlns:a="http://schemas.openxmlformats.org/drawingml/2006/main" name="Cover Pages (Left Sunrise)">
  <a:themeElements>
    <a:clrScheme name="Group 1 (SDL Tinted Colors) 2020">
      <a:dk1>
        <a:srgbClr val="002543"/>
      </a:dk1>
      <a:lt1>
        <a:srgbClr val="FFFFFF"/>
      </a:lt1>
      <a:dk2>
        <a:srgbClr val="3A3F49"/>
      </a:dk2>
      <a:lt2>
        <a:srgbClr val="E7E6E9"/>
      </a:lt2>
      <a:accent1>
        <a:srgbClr val="89B3C5"/>
      </a:accent1>
      <a:accent2>
        <a:srgbClr val="577581"/>
      </a:accent2>
      <a:accent3>
        <a:srgbClr val="00344E"/>
      </a:accent3>
      <a:accent4>
        <a:srgbClr val="A1B28F"/>
      </a:accent4>
      <a:accent5>
        <a:srgbClr val="939598"/>
      </a:accent5>
      <a:accent6>
        <a:srgbClr val="717F93"/>
      </a:accent6>
      <a:hlink>
        <a:srgbClr val="7951A1"/>
      </a:hlink>
      <a:folHlink>
        <a:srgbClr val="B165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WE_template" id="{619D4D8C-5782-41D7-80B8-32341838857C}" vid="{4F89313B-1359-4A95-8A5D-764C155D60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AWE_template</Template>
  <TotalTime>297</TotalTime>
  <Words>2012</Words>
  <Application>Microsoft Office PowerPoint</Application>
  <PresentationFormat>Widescreen</PresentationFormat>
  <Paragraphs>564</Paragraphs>
  <Slides>28</Slides>
  <Notes>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Aptos Narrow</vt:lpstr>
      <vt:lpstr>Arial</vt:lpstr>
      <vt:lpstr>Avenir LT Std 95 Black</vt:lpstr>
      <vt:lpstr>Calibri</vt:lpstr>
      <vt:lpstr>Times New Roman</vt:lpstr>
      <vt:lpstr>Cover Pages (Left Sunrise)</vt:lpstr>
      <vt:lpstr>Enhancing Atmospheric Gravity Wave Studies through Advanced Cloud Classification and Segmentation in Satellite Infrared Imagery: A Contribution to the AWE Mission </vt:lpstr>
      <vt:lpstr>Introduction</vt:lpstr>
      <vt:lpstr>Introduction</vt:lpstr>
      <vt:lpstr>Introduction</vt:lpstr>
      <vt:lpstr>Machine Learning Models</vt:lpstr>
      <vt:lpstr>Machine Learning Models</vt:lpstr>
      <vt:lpstr>Image Segmentation</vt:lpstr>
      <vt:lpstr>Image Segmentation</vt:lpstr>
      <vt:lpstr>Image Segmentation</vt:lpstr>
      <vt:lpstr>Image Segmentation</vt:lpstr>
      <vt:lpstr>Consecutive Frames</vt:lpstr>
      <vt:lpstr>Procedure</vt:lpstr>
      <vt:lpstr>Confusion Matrix</vt:lpstr>
      <vt:lpstr>Visualization</vt:lpstr>
      <vt:lpstr>Conclusions</vt:lpstr>
      <vt:lpstr>Future works</vt:lpstr>
      <vt:lpstr>Acknowledgement:</vt:lpstr>
      <vt:lpstr>PowerPoint Presentation</vt:lpstr>
      <vt:lpstr>Additional Slides</vt:lpstr>
      <vt:lpstr>PowerPoint Presentation</vt:lpstr>
      <vt:lpstr>Image Classification Data</vt:lpstr>
      <vt:lpstr>PowerPoint Presentation</vt:lpstr>
      <vt:lpstr>Labelling</vt:lpstr>
      <vt:lpstr>PowerPoint Presentation</vt:lpstr>
      <vt:lpstr>Confusion Matrix</vt:lpstr>
      <vt:lpstr>The Atmospheric Waves Experiment (AWE):</vt:lpstr>
      <vt:lpstr>Atmospheric Waves Experiment (AWE)</vt:lpstr>
      <vt:lpstr>Atmospheric Waves Experiment (AWE)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Atmospheric Gravity Wave Studies through Advanced Cloud Classification and Segmentation in Satellite Infrared Imagery: A Contribution to the AWE Mission </dc:title>
  <dc:creator>Anh Phan</dc:creator>
  <cp:lastModifiedBy>Anh Phan</cp:lastModifiedBy>
  <cp:revision>16</cp:revision>
  <dcterms:created xsi:type="dcterms:W3CDTF">2024-09-30T18:45:10Z</dcterms:created>
  <dcterms:modified xsi:type="dcterms:W3CDTF">2024-10-04T19:53:45Z</dcterms:modified>
</cp:coreProperties>
</file>